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86" r:id="rId4"/>
    <p:sldId id="288" r:id="rId5"/>
    <p:sldId id="289" r:id="rId6"/>
    <p:sldId id="290" r:id="rId7"/>
    <p:sldId id="291" r:id="rId8"/>
    <p:sldId id="292" r:id="rId9"/>
    <p:sldId id="271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522" autoAdjust="0"/>
  </p:normalViewPr>
  <p:slideViewPr>
    <p:cSldViewPr>
      <p:cViewPr varScale="1">
        <p:scale>
          <a:sx n="144" d="100"/>
          <a:sy n="144" d="100"/>
        </p:scale>
        <p:origin x="6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7952820057031"/>
          <c:y val="0.15525803024624768"/>
          <c:w val="0.64778103358886052"/>
          <c:h val="0.764664685222179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2"/>
            <c:bubble3D val="0"/>
            <c:explosion val="23"/>
            <c:extLst>
              <c:ext xmlns:c16="http://schemas.microsoft.com/office/drawing/2014/chart" uri="{C3380CC4-5D6E-409C-BE32-E72D297353CC}">
                <c16:uniqueId val="{00000000-B08C-48CB-ABFB-DD72E4F2E968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3169.1</c:v>
                </c:pt>
                <c:pt idx="1">
                  <c:v>1025.7</c:v>
                </c:pt>
                <c:pt idx="2">
                  <c:v>15349.8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F-4984-B4DB-7B58E524B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0.03102</cdr:x>
      <cdr:y>0.00983</cdr:y>
    </cdr:from>
    <cdr:to>
      <cdr:x>0.92248</cdr:x>
      <cdr:y>0.21715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418" y="21334"/>
          <a:ext cx="2310922" cy="449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Консолидированный бюджет </a:t>
          </a:r>
        </a:p>
        <a:p xmlns:a="http://schemas.openxmlformats.org/drawingml/2006/main">
          <a:pPr algn="ctr"/>
          <a:r>
            <a:rPr lang="ru-RU" sz="900" b="1" dirty="0" smtClean="0"/>
            <a:t>Национального проекта на 2020 год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0.17723</cdr:x>
      <cdr:y>0.03989</cdr:y>
    </cdr:from>
    <cdr:to>
      <cdr:x>0.82277</cdr:x>
      <cdr:y>0.28471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5159" y="82140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0.64726</cdr:x>
      <cdr:y>0.79459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77889" y="1724562"/>
          <a:ext cx="914400" cy="445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26397,8 </a:t>
          </a:r>
          <a:endParaRPr lang="ru-RU" sz="1100" b="1" dirty="0" smtClean="0"/>
        </a:p>
        <a:p xmlns:a="http://schemas.openxmlformats.org/drawingml/2006/main">
          <a:pPr algn="ctr"/>
          <a:r>
            <a:rPr lang="ru-RU" sz="1100" b="1" dirty="0" err="1" smtClean="0"/>
            <a:t>тыс.руб</a:t>
          </a:r>
          <a:r>
            <a:rPr lang="ru-RU" sz="1100" b="1" dirty="0" smtClean="0"/>
            <a:t>.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8FE41-2C1A-41F7-B702-21E8D71E3ABC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9828F-C708-4616-B042-009C1F407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9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A5B1EB-4491-40B6-A20D-47274E761D2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77ACAA-0D2C-46AD-833D-0ED30CA378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35646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Национальный  проект «ОБРАЗОВАНИЕ»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4122" y="939006"/>
            <a:ext cx="8640960" cy="3793997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Петушинский район в 2021 году участвует в </a:t>
            </a:r>
            <a:r>
              <a:rPr lang="ru-RU" sz="1600" dirty="0">
                <a:latin typeface="+mj-lt"/>
                <a:cs typeface="Times New Roman" pitchFamily="18" charset="0"/>
              </a:rPr>
              <a:t>3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</a:t>
            </a:r>
            <a:r>
              <a:rPr lang="ru-RU" sz="1600" dirty="0">
                <a:latin typeface="+mj-lt"/>
                <a:cs typeface="Times New Roman" pitchFamily="18" charset="0"/>
              </a:rPr>
              <a:t>региональных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проектах национального проекта «Образование»:</a:t>
            </a:r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                                 </a:t>
            </a:r>
            <a:r>
              <a:rPr lang="ru-RU" sz="1200" dirty="0" smtClean="0"/>
              <a:t>факт на  09.03.2021        план</a:t>
            </a:r>
          </a:p>
          <a:p>
            <a:pPr marL="109728" indent="0" algn="just">
              <a:spcBef>
                <a:spcPts val="1200"/>
              </a:spcBef>
              <a:buNone/>
            </a:pPr>
            <a:r>
              <a:rPr lang="en-US" sz="1600" dirty="0" smtClean="0"/>
              <a:t>         </a:t>
            </a:r>
            <a:r>
              <a:rPr lang="ru-RU" sz="1600" dirty="0" smtClean="0"/>
              <a:t>      </a:t>
            </a:r>
            <a:r>
              <a:rPr lang="ru-RU" sz="1400" dirty="0" smtClean="0"/>
              <a:t>Современная школа         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  </a:t>
            </a:r>
            <a:r>
              <a:rPr lang="ru-RU" sz="1400" dirty="0" smtClean="0"/>
              <a:t>Успех каждого ребенка </a:t>
            </a:r>
            <a:endParaRPr lang="ru-RU" sz="1600" dirty="0" smtClean="0"/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r>
              <a:rPr lang="ru-RU" sz="1400" dirty="0" smtClean="0"/>
              <a:t>Цифровая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400" dirty="0" smtClean="0"/>
              <a:t>                образовательная среда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918" y="205979"/>
            <a:ext cx="4547186" cy="3855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1026" name="Picture 2" descr="C:\Users\Экономист\Downloads\успех каждого ребен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2" y="2592945"/>
            <a:ext cx="686471" cy="6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ономист\Downloads\цифровая образовательная сре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0" y="3604114"/>
            <a:ext cx="686471" cy="7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6679" y="2031690"/>
            <a:ext cx="79208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9328,1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2184" y="2031690"/>
            <a:ext cx="93610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0,00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2817902"/>
            <a:ext cx="93610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0,00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846589"/>
            <a:ext cx="936104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0,00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1817" y="2793496"/>
            <a:ext cx="79208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1719,9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6679" y="3835133"/>
            <a:ext cx="79208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15349,8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 title="консалидированный бюджет национального проекта на 2020 год"/>
          <p:cNvGraphicFramePr/>
          <p:nvPr>
            <p:extLst>
              <p:ext uri="{D42A27DB-BD31-4B8C-83A1-F6EECF244321}">
                <p14:modId xmlns:p14="http://schemas.microsoft.com/office/powerpoint/2010/main" val="2390377574"/>
              </p:ext>
            </p:extLst>
          </p:nvPr>
        </p:nvGraphicFramePr>
        <p:xfrm>
          <a:off x="6282782" y="1708311"/>
          <a:ext cx="2592289" cy="217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>
            <a:off x="6149177" y="2070839"/>
            <a:ext cx="1087119" cy="11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021042" y="3693337"/>
            <a:ext cx="855214" cy="26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6217951" y="1354047"/>
            <a:ext cx="2448272" cy="28803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1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7871" y="3983627"/>
            <a:ext cx="29466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КОНСОЛИДИРОВАННЫЙ БЮДЖЕТ ПРОЕКТА</a:t>
            </a:r>
          </a:p>
          <a:p>
            <a:r>
              <a:rPr lang="ru-RU" sz="1000" b="1" dirty="0" smtClean="0">
                <a:solidFill>
                  <a:srgbClr val="002060"/>
                </a:solidFill>
              </a:rPr>
              <a:t>26 397,8 </a:t>
            </a:r>
            <a:r>
              <a:rPr lang="ru-RU" sz="10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1000" b="1" dirty="0" smtClean="0">
                <a:solidFill>
                  <a:srgbClr val="002060"/>
                </a:solidFill>
              </a:rPr>
              <a:t>., из них:</a:t>
            </a:r>
          </a:p>
          <a:p>
            <a:r>
              <a:rPr lang="ru-RU" sz="900" b="1" dirty="0" smtClean="0">
                <a:solidFill>
                  <a:srgbClr val="002060"/>
                </a:solidFill>
              </a:rPr>
              <a:t>федеральный бюджет: 18751,2</a:t>
            </a:r>
          </a:p>
          <a:p>
            <a:r>
              <a:rPr lang="ru-RU" sz="900" b="1" dirty="0">
                <a:solidFill>
                  <a:srgbClr val="002060"/>
                </a:solidFill>
              </a:rPr>
              <a:t>о</a:t>
            </a:r>
            <a:r>
              <a:rPr lang="ru-RU" sz="900" b="1" dirty="0" smtClean="0">
                <a:solidFill>
                  <a:srgbClr val="002060"/>
                </a:solidFill>
              </a:rPr>
              <a:t>бластной бюджет: 382,5</a:t>
            </a:r>
          </a:p>
          <a:p>
            <a:r>
              <a:rPr lang="ru-RU" sz="900" b="1" dirty="0">
                <a:solidFill>
                  <a:srgbClr val="002060"/>
                </a:solidFill>
              </a:rPr>
              <a:t>м</a:t>
            </a:r>
            <a:r>
              <a:rPr lang="ru-RU" sz="900" b="1" dirty="0" smtClean="0">
                <a:solidFill>
                  <a:srgbClr val="002060"/>
                </a:solidFill>
              </a:rPr>
              <a:t>естный бюджет: 7264,1</a:t>
            </a:r>
            <a:endParaRPr lang="ru-RU" sz="900" b="1" dirty="0">
              <a:solidFill>
                <a:srgbClr val="002060"/>
              </a:solidFill>
            </a:endParaRP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7" y="1767242"/>
            <a:ext cx="677635" cy="6782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097871" y="2793496"/>
            <a:ext cx="1396490" cy="132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447" y="939006"/>
            <a:ext cx="8640960" cy="3793997"/>
          </a:xfrm>
        </p:spPr>
        <p:txBody>
          <a:bodyPr>
            <a:normAutofit lnSpcReduction="10000"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За 1 квартал 2021 года в рамках регионального проекта «Современная  школа» национального проекта «ОБРАЗОВАНИЕ» проделана следующая работа: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918" y="205979"/>
            <a:ext cx="4547186" cy="3855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СОВРЕМЕННАЯ ШКОЛА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149634"/>
            <a:ext cx="677635" cy="67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5006" y="2400188"/>
            <a:ext cx="5210971" cy="982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предоставлении субсидии из областного бюджета бюджету муниципального образования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реализацию регионального проекта «Современная школа» национального проекта «Образование» в рамках Государственной программы Владимирской области «Развитие образования»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28.01.2021 №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17646000-1-2021-017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77463" y="3467476"/>
            <a:ext cx="5339518" cy="955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комплекс мер (дорожная карта) по созданию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«Точка роста» постановлением администрации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17.02.2021 № 278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4392" y="4505283"/>
            <a:ext cx="5327505" cy="551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техническая документация для проведения торгов по закупке оборудования для создания центров «Точка Роста»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5005" y="1491658"/>
            <a:ext cx="5210971" cy="908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координатор и ответственное лицо за создание и функционирование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приказом управления образования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309" y="2347159"/>
            <a:ext cx="1616574" cy="8279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67" y="1437050"/>
            <a:ext cx="1557542" cy="19899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06" y="3409695"/>
            <a:ext cx="1428793" cy="1647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000" y="3965122"/>
            <a:ext cx="1682235" cy="10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4122" y="939006"/>
            <a:ext cx="8640960" cy="3793997"/>
          </a:xfrm>
        </p:spPr>
        <p:txBody>
          <a:bodyPr>
            <a:normAutofit fontScale="32500" lnSpcReduction="20000"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3700" dirty="0" smtClean="0">
                <a:latin typeface="+mj-lt"/>
                <a:cs typeface="Times New Roman" pitchFamily="18" charset="0"/>
              </a:rPr>
              <a:t>Сроки выполнения работ: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37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3000" dirty="0" smtClean="0"/>
              <a:t>Результаты </a:t>
            </a:r>
            <a:r>
              <a:rPr lang="ru-RU" sz="3000" dirty="0"/>
              <a:t>проекта:</a:t>
            </a:r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918" y="205979"/>
            <a:ext cx="4547186" cy="3855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СОВРЕМЕННАЯ ШКОЛА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149634"/>
            <a:ext cx="677635" cy="67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798" y="1193187"/>
            <a:ext cx="5210971" cy="3961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аукциона для закупки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создания Центов «Точка Роста».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 - до 15.05.2021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817" y="2191603"/>
            <a:ext cx="5210971" cy="673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помещений для создания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Центов «Точка Роста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Вольгинская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- с 01.06.2021 по 15.08.2021;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№17 – с 26.06.2021 по 26.08.2021.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3460" y="3293423"/>
            <a:ext cx="5210971" cy="4805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различных аудиторий (обучающиеся, педагоги, родители).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01.09.2021,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 необходимости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059967"/>
            <a:ext cx="5760640" cy="10025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созданы в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организациях, расположенных в сельской местности и малых городах, центров естественно-научной и технологической направленностей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МБОУ «Гимназия №17»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г.Петушки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Вольгинская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СОШ. На данный проект запланировано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9328,1 </a:t>
            </a:r>
            <a:r>
              <a:rPr lang="ru-R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федерального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3 074,7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62,7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6 190,7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Из них: 3169,1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приобретение оборудования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6159,0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на ремонт помещений.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2" y="1257667"/>
            <a:ext cx="2562822" cy="1530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83" y="2836004"/>
            <a:ext cx="1461829" cy="1298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10" y="2809630"/>
            <a:ext cx="1443611" cy="1282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05" y="3863603"/>
            <a:ext cx="1640803" cy="138031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817" y="2958147"/>
            <a:ext cx="5210971" cy="245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Центров «Точка роста». Срок –  01.09.2021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797" y="1682818"/>
            <a:ext cx="5210971" cy="415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создания Центов «Точка Роста».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 01.08.2021.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447" y="939006"/>
            <a:ext cx="8640960" cy="3793997"/>
          </a:xfrm>
        </p:spPr>
        <p:txBody>
          <a:bodyPr>
            <a:normAutofit fontScale="92500"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За 1 квартал 2021 года в рамках регионального проекта «Успех каждого ребенка» национального проекта «ОБРАЗОВАНИЕ» проделана следующая работа: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918" y="205979"/>
            <a:ext cx="4547186" cy="3855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УСПЕХ КАЖДОГО РЕБЕНКА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149634"/>
            <a:ext cx="677635" cy="67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556" y="2249390"/>
            <a:ext cx="5482571" cy="134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субсидии из областного бюджета бюджету муниципального образования «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Петушинский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создание в общеобразовательных организациях, расположенных в сельской местности и малых городах, условий для занятия физической культурой и спортом, в целях достижения показателей и результатов регионального проекта «Успех каждого ребенка», входящего в состав национального проекта «Образование», в рамках Государственной программы Владимирской области «Развитие образования»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23.03.2021 №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17646000-1-2021-019</a:t>
            </a:r>
            <a:r>
              <a:rPr lang="ru-RU" sz="1100" dirty="0"/>
              <a:t>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5593" y="3833071"/>
            <a:ext cx="5210971" cy="1011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комплекс мер (дорожная карта) по созданию в общеобразовательных организациях, расположенных в сельской местности и малых городах, условий для занятия физической культурой и спортом постановлением администрации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17.02.2021 № 278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557" y="1487300"/>
            <a:ext cx="5482570" cy="762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координатор и ответственное лицо за создание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занятия физической культурой и спортом приказом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884" y="1771934"/>
            <a:ext cx="1616574" cy="8279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66" y="3432993"/>
            <a:ext cx="1428793" cy="1647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608" y="3956661"/>
            <a:ext cx="1682235" cy="1092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523" y="1524655"/>
            <a:ext cx="1578921" cy="18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4122" y="939006"/>
            <a:ext cx="8640960" cy="3793997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2200" b="1" dirty="0" smtClean="0">
                <a:latin typeface="+mj-lt"/>
                <a:cs typeface="Times New Roman" pitchFamily="18" charset="0"/>
              </a:rPr>
              <a:t>Сроки выполнения работ: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</a:t>
            </a:r>
            <a:r>
              <a:rPr lang="ru-RU" sz="2200" b="1" dirty="0" smtClean="0"/>
              <a:t>Результаты </a:t>
            </a:r>
            <a:r>
              <a:rPr lang="ru-RU" sz="2200" b="1" dirty="0"/>
              <a:t>проекта:</a:t>
            </a:r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918" y="205979"/>
            <a:ext cx="4547186" cy="38555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УСПЕХ КАЖДОГО РЕБЕНКА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149634"/>
            <a:ext cx="677635" cy="67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376" y="1201745"/>
            <a:ext cx="5210971" cy="525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закупок по устройству спортивной площадки в МБОУ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Воспушинская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ООШ. Срок  - до 15.04.2021.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6115" y="2487290"/>
            <a:ext cx="5210971" cy="405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спортивной площадки. Срок –  01.09.2021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164" y="3080501"/>
            <a:ext cx="5210971" cy="478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различных аудиторий (обучающиеся, педагоги, родители).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01.09.2021,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115" y="4036988"/>
            <a:ext cx="5241059" cy="958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созданы условия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занятия физической культурой 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на базе МБОУ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Воспушинская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ООШ, расположенной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местности. На данный проект запланировано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1719,9 тыс. ру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федерального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784,00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16,00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919,9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из которых 1025,6 – на устройство спортивной площадки; 694,2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асфальтирование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под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спортивную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площадку.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 descr="E:\НАЦПРОЕКТЫ\НАЦПРОЕКТЫ\Успех каждого ребенка\фото\IMG-20200625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7" y="1159432"/>
            <a:ext cx="2274882" cy="17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НАЦПРОЕКТЫ\НАЦПРОЕКТЫ\Успех каждого ребенка\фото\IMG-20200625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75" y="3107466"/>
            <a:ext cx="2274882" cy="17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3484" y="1866602"/>
            <a:ext cx="5210971" cy="416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спортивной площадки  - до 01.08.2021.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447" y="939006"/>
            <a:ext cx="8640960" cy="3793997"/>
          </a:xfrm>
        </p:spPr>
        <p:txBody>
          <a:bodyPr>
            <a:normAutofit fontScale="92500"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За 1 квартал 2021 года в рамках регионального проекта «Цифровая образовательная среда» национального проекта «ОБРАЗОВАНИЕ» проделана следующая работа: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918" y="149635"/>
            <a:ext cx="4547186" cy="6647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ЦИФРОВАЯ ОБРАЗОВАТЕЛЬНАЯ СРЕДА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149634"/>
            <a:ext cx="677635" cy="67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8101" y="2137764"/>
            <a:ext cx="5210971" cy="11476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областного бюджета бюджету муниципального образования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Петушинский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обеспечение образовательных организаций материально-технической базой для внедрения цифровой образовательной среды, в целях достижения показателей и результатов регионального проекта «Цифровая образовательная среда», входящего в состав национального проекта «Образование», в рамках Государственной программы Владимирской области «Развитие образования»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22.03.2021 №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17646000-1-2021-020</a:t>
            </a:r>
            <a:r>
              <a:rPr lang="ru-RU" sz="1000" dirty="0"/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7191" y="3620107"/>
            <a:ext cx="5339518" cy="6335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комплекс мер (дорожная карта) по внедрению цифровой образовательной среды в общеобразовательных организациях постановлением администрации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Петушинского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17.02.2021 № 278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101" y="1491629"/>
            <a:ext cx="5210971" cy="60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координатор и ответственное лицо по внедрению цифровой образовательной среды в общеобразовательных организациях приказом управления образования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309" y="2607894"/>
            <a:ext cx="1616574" cy="8279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67" y="1437049"/>
            <a:ext cx="1557542" cy="21311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15" y="3321651"/>
            <a:ext cx="1428793" cy="1647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582" y="3641181"/>
            <a:ext cx="1682235" cy="10920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17934" y="4337175"/>
            <a:ext cx="5338775" cy="479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8 аукционов на обеспечение образовательных организаций материально-технической базой для внедрения цифровой образовательной среды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4122" y="939006"/>
            <a:ext cx="8640960" cy="3793997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>
                <a:latin typeface="+mj-lt"/>
                <a:cs typeface="Times New Roman" pitchFamily="18" charset="0"/>
              </a:rPr>
              <a:t>Сроки выполнения работ:</a:t>
            </a: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endParaRPr lang="ru-RU" sz="1600" dirty="0" smtClean="0"/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Результаты </a:t>
            </a:r>
            <a:r>
              <a:rPr lang="ru-RU" sz="1600" dirty="0"/>
              <a:t>проекта:</a:t>
            </a:r>
          </a:p>
          <a:p>
            <a:pPr marL="109728" indent="0" algn="just">
              <a:spcBef>
                <a:spcPts val="1200"/>
              </a:spcBef>
              <a:buNone/>
            </a:pPr>
            <a:r>
              <a:rPr lang="ru-RU" sz="1600" dirty="0" smtClean="0"/>
              <a:t>           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ru-RU" sz="1600" dirty="0"/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1600" dirty="0" smtClean="0"/>
              <a:t>              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24214"/>
            <a:ext cx="4547186" cy="38555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ЦИФРОВАЯ ОБРАЗОВАТЕЛЬНАЯ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3316" y="609373"/>
            <a:ext cx="284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7030A0"/>
                </a:solidFill>
              </a:rPr>
              <a:t>ответственный - Е.В. Коробко</a:t>
            </a:r>
          </a:p>
        </p:txBody>
      </p:sp>
      <p:pic>
        <p:nvPicPr>
          <p:cNvPr id="23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2546"/>
            <a:ext cx="4553921" cy="11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149634"/>
            <a:ext cx="677635" cy="67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162" y="1179856"/>
            <a:ext cx="5210971" cy="49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закупок по внедрению целевой образовательной среды в общеобразовательных организациях. Срок  - до 01.04.2021.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162" y="2214457"/>
            <a:ext cx="5210971" cy="556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цифровой образовательной среды в 8 общеобразовательных учреждениях. Срок –  01.09.2021.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4129" y="2819412"/>
            <a:ext cx="5210971" cy="624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различных аудиторий (обучающиеся, педагоги, родители).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01.09.2021,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0607" y="3711685"/>
            <a:ext cx="5280344" cy="1079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общеобразовательных учреждениях будет внедрена целевая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цифровой образовательной среды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данный проект запланировано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15 349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ru-RU" sz="1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средства федерального бюджета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14 892,5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303,8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153,5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(МБОУ СОШ №3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г.Петушки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КСОШ №2, МБОУ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Городищенская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МБОУ СОШ №1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г.Петушки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СОШ №2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г.Покров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СОШ №2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г.Петушки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СОШ №1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г.Покров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КСОШ №1).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49" y="1137457"/>
            <a:ext cx="2837285" cy="1890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16" y="3159786"/>
            <a:ext cx="2791717" cy="16843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1208" y="1696826"/>
            <a:ext cx="5210971" cy="47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поставки оборудования для цифровой образовательной среды в 8 общеобразовательных учреждениях. Срок –  01.07.2021.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35646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2" descr="http://glazrayon.ru/city/natsproekty/obrazovani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98" y="-101799"/>
            <a:ext cx="4553921" cy="12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5205</TotalTime>
  <Words>978</Words>
  <Application>Microsoft Office PowerPoint</Application>
  <PresentationFormat>Экран (16:9)</PresentationFormat>
  <Paragraphs>163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Национальный  проект «ОБРАЗОВАНИЕ»</vt:lpstr>
      <vt:lpstr>Презентация PowerPoint</vt:lpstr>
      <vt:lpstr>СОВРЕМЕННАЯ ШКОЛА</vt:lpstr>
      <vt:lpstr>СОВРЕМЕННАЯ ШКОЛА</vt:lpstr>
      <vt:lpstr>УСПЕХ КАЖДОГО РЕБЕНКА</vt:lpstr>
      <vt:lpstr>УСПЕХ КАЖДОГО РЕБЕНКА</vt:lpstr>
      <vt:lpstr>ЦИФРОВАЯ ОБРАЗОВАТЕЛЬНАЯ СРЕДА</vt:lpstr>
      <vt:lpstr>ЦИФРОВАЯ ОБРАЗОВАТЕЛЬНАЯ СРЕДА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Любовь Л.В. Ефимова</cp:lastModifiedBy>
  <cp:revision>276</cp:revision>
  <dcterms:created xsi:type="dcterms:W3CDTF">2019-12-05T12:01:49Z</dcterms:created>
  <dcterms:modified xsi:type="dcterms:W3CDTF">2021-04-09T07:27:14Z</dcterms:modified>
</cp:coreProperties>
</file>