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8" r:id="rId2"/>
    <p:sldId id="290" r:id="rId3"/>
    <p:sldId id="318" r:id="rId4"/>
    <p:sldId id="329" r:id="rId5"/>
    <p:sldId id="334" r:id="rId6"/>
    <p:sldId id="335" r:id="rId7"/>
    <p:sldId id="331" r:id="rId8"/>
    <p:sldId id="336" r:id="rId9"/>
    <p:sldId id="337" r:id="rId10"/>
    <p:sldId id="330" r:id="rId11"/>
    <p:sldId id="332" r:id="rId12"/>
    <p:sldId id="325" r:id="rId13"/>
    <p:sldId id="321" r:id="rId14"/>
    <p:sldId id="322" r:id="rId15"/>
    <p:sldId id="323" r:id="rId16"/>
    <p:sldId id="324" r:id="rId17"/>
    <p:sldId id="316" r:id="rId18"/>
    <p:sldId id="32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0066FF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809" autoAdjust="0"/>
    <p:restoredTop sz="93073" autoAdjust="0"/>
  </p:normalViewPr>
  <p:slideViewPr>
    <p:cSldViewPr>
      <p:cViewPr>
        <p:scale>
          <a:sx n="70" d="100"/>
          <a:sy n="70" d="100"/>
        </p:scale>
        <p:origin x="-16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F4381-582D-47E4-B802-B8F797DAE60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52622-1283-4374-9C70-C2AB64E4A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26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52BA4FE-3BD0-4AF8-B8F9-AABAB8D9F392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792EDA5-0F64-442F-AFF9-1172EAA22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A4FE-3BD0-4AF8-B8F9-AABAB8D9F392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EDA5-0F64-442F-AFF9-1172EAA22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A4FE-3BD0-4AF8-B8F9-AABAB8D9F392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EDA5-0F64-442F-AFF9-1172EAA22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2BA4FE-3BD0-4AF8-B8F9-AABAB8D9F392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92EDA5-0F64-442F-AFF9-1172EAA221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52BA4FE-3BD0-4AF8-B8F9-AABAB8D9F392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792EDA5-0F64-442F-AFF9-1172EAA22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A4FE-3BD0-4AF8-B8F9-AABAB8D9F392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EDA5-0F64-442F-AFF9-1172EAA221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A4FE-3BD0-4AF8-B8F9-AABAB8D9F392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EDA5-0F64-442F-AFF9-1172EAA221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2BA4FE-3BD0-4AF8-B8F9-AABAB8D9F392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92EDA5-0F64-442F-AFF9-1172EAA221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A4FE-3BD0-4AF8-B8F9-AABAB8D9F392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EDA5-0F64-442F-AFF9-1172EAA22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2BA4FE-3BD0-4AF8-B8F9-AABAB8D9F392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92EDA5-0F64-442F-AFF9-1172EAA221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2BA4FE-3BD0-4AF8-B8F9-AABAB8D9F392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92EDA5-0F64-442F-AFF9-1172EAA221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2BA4FE-3BD0-4AF8-B8F9-AABAB8D9F392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92EDA5-0F64-442F-AFF9-1172EAA22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71670" y="1857364"/>
            <a:ext cx="6786610" cy="2071702"/>
          </a:xfrm>
          <a:ln>
            <a:solidFill>
              <a:srgbClr val="000099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МКУ «КОМИТЕТ ПО КУЛЬТУРЕ И ТУРИЗМУ АДМИНИСТРАЦИИ ПЕТУШИНСКОГО РАЙОНА»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28860" y="4143380"/>
            <a:ext cx="6115048" cy="107157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u="sng" dirty="0" smtClean="0">
                <a:solidFill>
                  <a:srgbClr val="FF0000"/>
                </a:solidFill>
              </a:rPr>
              <a:t>18.03.2019  –  24.03.2019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 </a:t>
            </a:r>
          </a:p>
          <a:p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Карташова\Desktop\foto_petushki_ge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290"/>
            <a:ext cx="1246939" cy="157479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035694" cy="1844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ПРАЗДНИК, ПОСВЯЩЕННЫЙ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ДНЮ </a:t>
            </a:r>
            <a:r>
              <a:rPr lang="ru-RU" sz="2000" b="1" smtClean="0">
                <a:solidFill>
                  <a:srgbClr val="FF0000"/>
                </a:solidFill>
              </a:rPr>
              <a:t>РАБОТНИКОВ ЖИЛИЩНО-</a:t>
            </a:r>
            <a:br>
              <a:rPr lang="ru-RU" sz="2000" b="1" smtClean="0">
                <a:solidFill>
                  <a:srgbClr val="FF0000"/>
                </a:solidFill>
              </a:rPr>
            </a:br>
            <a:r>
              <a:rPr lang="ru-RU" sz="2000" b="1" smtClean="0">
                <a:solidFill>
                  <a:srgbClr val="FF0000"/>
                </a:solidFill>
              </a:rPr>
              <a:t>КОММУНАЛЬНОГО </a:t>
            </a:r>
            <a:r>
              <a:rPr lang="ru-RU" sz="2000" b="1" dirty="0" smtClean="0">
                <a:solidFill>
                  <a:srgbClr val="FF0000"/>
                </a:solidFill>
              </a:rPr>
              <a:t>ХОЗЯЙСТВА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0"/>
            <a:ext cx="1928794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22 марта</a:t>
            </a:r>
          </a:p>
        </p:txBody>
      </p:sp>
      <p:pic>
        <p:nvPicPr>
          <p:cNvPr id="1026" name="Picture 2" descr="C:\Users\Илья\Desktop\ПЛАНЕРКА\25.03.19\ФОТО\ПРАЗДНИК ЖКХ\_DSC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1447"/>
            <a:ext cx="380644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лья\Desktop\ПЛАНЕРКА\25.03.19\ФОТО\ПРАЗДНИК ЖКХ\_DSC0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73994"/>
            <a:ext cx="380644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Илья\Desktop\ПЛАНЕРКА\25.03.19\ФОТО\ПРАЗДНИК ЖКХ\_DSC0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8519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лья\Desktop\ПЛАНЕРКА\25.03.19\ФОТО\ПРАЗДНИК ЖКХ\_DSC01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658" y="4149080"/>
            <a:ext cx="381386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06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035694" cy="1844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ПРАЗДНИК, ПОСВЯЩЕННЫЙ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140 – </a:t>
            </a:r>
            <a:r>
              <a:rPr lang="ru-RU" sz="2000" b="1" dirty="0" err="1" smtClean="0">
                <a:solidFill>
                  <a:srgbClr val="FF0000"/>
                </a:solidFill>
              </a:rPr>
              <a:t>летию</a:t>
            </a:r>
            <a:r>
              <a:rPr lang="ru-RU" sz="2000" b="1" dirty="0" smtClean="0">
                <a:solidFill>
                  <a:srgbClr val="FF0000"/>
                </a:solidFill>
              </a:rPr>
              <a:t> со Дня образования УФСИН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МБУ «ДК г. </a:t>
            </a:r>
            <a:r>
              <a:rPr lang="ru-RU" sz="2000" b="1" smtClean="0">
                <a:solidFill>
                  <a:schemeClr val="tx1"/>
                </a:solidFill>
              </a:rPr>
              <a:t>ПОКРОВ»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0"/>
            <a:ext cx="1928794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22 марта</a:t>
            </a:r>
          </a:p>
        </p:txBody>
      </p:sp>
      <p:pic>
        <p:nvPicPr>
          <p:cNvPr id="1026" name="Picture 2" descr="C:\Users\Илья\Desktop\ПЛАНЕРКА\25.03.19\ФОТО\ПОКРОВ - УФСИН\20190322_142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74775"/>
            <a:ext cx="4108078" cy="285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лья\Desktop\ПЛАНЕРКА\25.03.19\ФОТО\ПОКРОВ - УФСИН\IMG-20190323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99373"/>
            <a:ext cx="2397109" cy="285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Илья\Desktop\ПЛАНЕРКА\25.03.19\ФОТО\ПОКРОВ - УФСИН\IMG-20190323-WA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26856"/>
            <a:ext cx="1530065" cy="29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24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лья\Desktop\ПЛАНЕРКА\25.03.19\ФОТО\aGN9iRxcE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143" y="1628800"/>
            <a:ext cx="3586162" cy="237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лья\Desktop\ПЛАНЕРКА\25.03.19\ФОТО\ТЕАТРФОТОАТЕЛЬ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626" y="4144786"/>
            <a:ext cx="1628024" cy="256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99086"/>
            <a:ext cx="6602104" cy="15297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 ФЕСТИВАЛЬ  ТЕАТРАЛЬНЫХ КОЛЛЕТИВОВ  «ТЕАТРАЛЬНАЯ  ВЕСНА – 2019»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 ДЕНЬ  ТЕАТРА</a:t>
            </a:r>
            <a:b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ОТКРЫТИЕ  ГОДА  ТЕАТРА  В  РОССИИ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0892" y="0"/>
            <a:ext cx="2143108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23 марта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144272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МБУ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/>
              <a:t>П</a:t>
            </a:r>
            <a:r>
              <a:rPr lang="ru-RU" b="1" dirty="0" err="1" smtClean="0"/>
              <a:t>етушинский</a:t>
            </a:r>
            <a:r>
              <a:rPr lang="ru-RU" b="1" dirty="0" smtClean="0"/>
              <a:t> РДК»</a:t>
            </a:r>
            <a:endParaRPr lang="ru-RU" b="1" dirty="0"/>
          </a:p>
        </p:txBody>
      </p:sp>
      <p:pic>
        <p:nvPicPr>
          <p:cNvPr id="1026" name="Picture 2" descr="C:\Users\Илья\Desktop\ПЛАНЕРКА\25.03.19\ФОТО\ОТКРЫТИЕ - ГЛАВА РАЙО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0224"/>
            <a:ext cx="4231029" cy="310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Илья\Desktop\ПЛАНЕРКА\25.03.19\ФОТО\ТЕАТРАЛЬНОЕ ДЕРЕВ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42445"/>
            <a:ext cx="2200210" cy="257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48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99086"/>
            <a:ext cx="6602104" cy="15297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 ФЕСТИВАЛЬ  ТЕАТРАЛЬНЫХ КОЛЛЕТИВОВ  «ТЕАТРАЛЬНАЯ  ВЕСНА – 2019»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 ДЕНЬ  ТЕАТРА</a:t>
            </a:r>
            <a:b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ОТКРЫТИЕ  ГОДА  ТЕАТРА  В  РОССИИ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0892" y="0"/>
            <a:ext cx="2143108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23 марта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700808"/>
            <a:ext cx="381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МКУ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Городищинский</a:t>
            </a:r>
            <a:r>
              <a:rPr lang="ru-RU" b="1" dirty="0" smtClean="0"/>
              <a:t> КДЦ»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141277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СДК пос. Березка </a:t>
            </a:r>
            <a:r>
              <a:rPr lang="ru-RU" b="1" dirty="0" err="1" smtClean="0"/>
              <a:t>Петушинского</a:t>
            </a:r>
            <a:r>
              <a:rPr lang="ru-RU" b="1" dirty="0" smtClean="0"/>
              <a:t> сельского поселения</a:t>
            </a:r>
            <a:endParaRPr lang="ru-RU" b="1" dirty="0"/>
          </a:p>
        </p:txBody>
      </p:sp>
      <p:pic>
        <p:nvPicPr>
          <p:cNvPr id="3" name="Picture 2" descr="C:\Users\Илья\Desktop\ПЛАНЕРКА\25.03.19\ФОТО\_DSC0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0"/>
            <a:ext cx="3960439" cy="312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лья\Desktop\ПЛАНЕРКА\25.03.19\ФОТО\СДК пос. БЕРЕЗ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0"/>
            <a:ext cx="4054137" cy="312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03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99086"/>
            <a:ext cx="6602104" cy="15297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 ФЕСТИВАЛЬ  ТЕАТРАЛЬНЫХ КОЛЛЕТИВОВ  «ТЕАТРАЛЬНАЯ  ВЕСНА – 2019»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 ДЕНЬ  ТЕАТРА</a:t>
            </a:r>
            <a:b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ОТКРЫТИЕ  ГОДА  ТЕАТРА  В  РОССИИ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0892" y="0"/>
            <a:ext cx="2143108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23 марта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724645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МБУ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/>
              <a:t>П</a:t>
            </a:r>
            <a:r>
              <a:rPr lang="ru-RU" b="1" dirty="0" err="1" smtClean="0"/>
              <a:t>етушинский</a:t>
            </a:r>
            <a:r>
              <a:rPr lang="ru-RU" b="1" dirty="0" smtClean="0"/>
              <a:t> РДК»</a:t>
            </a:r>
            <a:endParaRPr lang="ru-RU" b="1" dirty="0"/>
          </a:p>
        </p:txBody>
      </p:sp>
      <p:pic>
        <p:nvPicPr>
          <p:cNvPr id="1026" name="Picture 2" descr="C:\Users\Илья\Desktop\ПЛАНЕРКА\25.03.19\ФОТО\НТЮА Д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1334"/>
            <a:ext cx="3953389" cy="330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лья\Desktop\ПЛАНЕРКА\25.03.19\ФОТО\РЕТРО - РД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84821"/>
            <a:ext cx="4242712" cy="328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95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99086"/>
            <a:ext cx="6602104" cy="15297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 ФЕСТИВАЛЬ  ТЕАТРАЛЬНЫХ КОЛЛЕТИВОВ  «ТЕАТРАЛЬНАЯ  ВЕСНА – 2019»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 ДЕНЬ  ТЕАТРА</a:t>
            </a:r>
            <a:b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ОТКРЫТИЕ  ГОДА  ТЕАТРА  В  РОССИИ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0892" y="0"/>
            <a:ext cx="2143108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23 марта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412776"/>
            <a:ext cx="3960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МБУ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Костеревский</a:t>
            </a:r>
            <a:r>
              <a:rPr lang="ru-RU" b="1" dirty="0" smtClean="0"/>
              <a:t> КДЦ»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335699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МБУ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Вольгинский</a:t>
            </a:r>
            <a:r>
              <a:rPr lang="ru-RU" b="1" dirty="0" smtClean="0"/>
              <a:t> КДЦ</a:t>
            </a:r>
            <a:endParaRPr lang="ru-RU" b="1" dirty="0"/>
          </a:p>
        </p:txBody>
      </p:sp>
      <p:pic>
        <p:nvPicPr>
          <p:cNvPr id="1026" name="Picture 2" descr="C:\Users\Илья\Desktop\ПЛАНЕРКА\25.03.19\ФОТО\ВОЛЬГИНСКИЙ КД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896" y="4280322"/>
            <a:ext cx="5334680" cy="23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лья\Desktop\ПЛАНЕРКА\25.03.19\ФОТО\КОСТЕРЕВСКИЙ КД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2059107"/>
            <a:ext cx="3816423" cy="238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68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99086"/>
            <a:ext cx="6602104" cy="15297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 ФЕСТИВАЛЬ  ТЕАТРАЛЬНЫХ КОЛЛЕТИВОВ  «ТЕАТРАЛЬНАЯ  ВЕСНА – 2019»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 ДЕНЬ  ТЕАТРА</a:t>
            </a:r>
            <a:b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ОТКРЫТИЕ  ГОДА  ТЕАТРА  В  РОССИИ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0892" y="0"/>
            <a:ext cx="2143108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23 марта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41277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МБУ « г. Покров»</a:t>
            </a:r>
            <a:endParaRPr lang="ru-RU" b="1" dirty="0"/>
          </a:p>
        </p:txBody>
      </p:sp>
      <p:pic>
        <p:nvPicPr>
          <p:cNvPr id="1026" name="Picture 2" descr="C:\Users\Илья\Desktop\ПЛАНЕРКА\25.03.19\ФОТО\ДК г.ПОК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82108"/>
            <a:ext cx="4967367" cy="180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776176"/>
            <a:ext cx="710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/>
              <a:t>Коллективы - частники </a:t>
            </a:r>
            <a:r>
              <a:rPr lang="ru-RU" b="1" dirty="0" smtClean="0"/>
              <a:t>районного фестиваля</a:t>
            </a:r>
            <a:endParaRPr lang="ru-RU" b="1" dirty="0"/>
          </a:p>
        </p:txBody>
      </p:sp>
      <p:pic>
        <p:nvPicPr>
          <p:cNvPr id="4" name="Picture 2" descr="C:\Users\Илья\Desktop\ПЛАНЕРКА\25.03.19\ФОТО\УЧАСТНИКИ ФЕСТИВАЛ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603" y="4143368"/>
            <a:ext cx="7560840" cy="248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86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293" y="99087"/>
            <a:ext cx="6533348" cy="12699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Е Н Ь       П Р Е М Ь Е Р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 ДЕНЬ  ТЕАТРА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ОТКРЫТИЕ  ГОДА  ТЕАТРА  В  РОССИИ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0892" y="0"/>
            <a:ext cx="2143108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24 марта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24128" y="134076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«ПЕТУШИНСКИЙ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РДК»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827584" y="1340768"/>
            <a:ext cx="3528392" cy="6480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 НТЮА  «ДОМ»</a:t>
            </a:r>
          </a:p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«Все  мыши  любят 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сыр» </a:t>
            </a:r>
          </a:p>
        </p:txBody>
      </p:sp>
      <p:pic>
        <p:nvPicPr>
          <p:cNvPr id="1026" name="Picture 2" descr="C:\Users\Илья\Desktop\ПЛАНЕРКА\25.03.19\ФОТО\ПРЕМЬЕРА - СЫР\СЫР - 1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2166210"/>
            <a:ext cx="3569909" cy="21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лья\Desktop\ПЛАНЕРКА\25.03.19\ФОТО\ПРЕМЬЕРА - СЫР\СЫР - 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84516"/>
            <a:ext cx="3455186" cy="218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Илья\Desktop\ПЛАНЕРКА\25.03.19\ФОТО\ПРЕМЬЕРА - СЫР\СЫР - 1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1128"/>
            <a:ext cx="350901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лья\Desktop\ПЛАНЕРКА\25.03.19\ФОТО\ПРЕМЬЕРА - СЫР\СЫР - 1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4581128"/>
            <a:ext cx="356991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09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293" y="99087"/>
            <a:ext cx="6533348" cy="12699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Е Н Ь       П Р Е М Ь Е Р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 ДЕНЬ  ТЕАТРА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ОТКРЫТИЕ  ГОДА  ТЕАТРА  В  РОССИИ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0892" y="0"/>
            <a:ext cx="2143108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24 марта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2080" y="1124744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«ПЕТУШИНСКИЙ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РДК»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827584" y="1340768"/>
            <a:ext cx="3528392" cy="6480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 НТЮА  «ДОМ»</a:t>
            </a:r>
          </a:p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 слонёнка День рождения» 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Илья\Desktop\ПЛАНЕРКА\ОТЧЁТ\НТЮА Слонёнок\IMG_4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578" y="1973712"/>
            <a:ext cx="3960440" cy="208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лья\Desktop\ПЛАНЕРКА\25.03.19\ФОТО\Новая папка\СЛОНЁНОК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73712"/>
            <a:ext cx="3888572" cy="208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Илья\Desktop\ПЛАНЕРКА\25.03.19\ФОТО\ПРЕМЬЕРА - СЛОНЁНОК\СЛОНЁНОК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570" y="4221088"/>
            <a:ext cx="36004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лья\Desktop\ПЛАНЕРКА\25.03.19\ФОТО\ПРЕМЬЕРА - СЛОНЁНОК\СЛОНЁНОК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6253" y="4222232"/>
            <a:ext cx="3500446" cy="23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23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2852"/>
            <a:ext cx="6552728" cy="10539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 МАСТЕРСКОЙ  ПРИКЛАДНОГО ТВОРЧЕСТВА  МБУ  «ПЕТУШИНСКИЙ РДК»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0892" y="0"/>
            <a:ext cx="2143108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12 - 19 марта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1560" y="112474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У КРУТОВСКОГО  СДК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ПЕТУШИНСКОГО СЕЛЬСКОГО  ПОСЕЛЕНИЯ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Илья\Desktop\ПЛАНЕРКА\25.03.19\RHAF0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748" y="1916833"/>
            <a:ext cx="4536504" cy="26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лья\Desktop\ПЛАНЕРКА\25.03.19\IMG_4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8065" y="4713139"/>
            <a:ext cx="1224136" cy="19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лья\Desktop\ПЛАНЕРКА\25.03.19\IMG_49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57427"/>
            <a:ext cx="1301600" cy="1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лья\Desktop\ПЛАНЕРКА\25.03.19\IMG_49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2717" y="4736474"/>
            <a:ext cx="1190856" cy="196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25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737176" cy="72547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МБУК «КДЦ г. ПЕТУШКИ»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86644" y="0"/>
            <a:ext cx="1857356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20-21 </a:t>
            </a:r>
          </a:p>
          <a:p>
            <a:pPr algn="ctr"/>
            <a:r>
              <a:rPr lang="ru-RU" sz="2400" b="1" dirty="0" smtClean="0"/>
              <a:t>марта </a:t>
            </a:r>
            <a:endParaRPr lang="ru-RU" sz="2400" b="1" dirty="0"/>
          </a:p>
        </p:txBody>
      </p:sp>
      <p:pic>
        <p:nvPicPr>
          <p:cNvPr id="1026" name="Picture 2" descr="C:\Users\Илья\Desktop\ПЛАНЕРКА\25.03.19\ФОТО\КДЦ г. ПЕТУШКИ\ПРОЩАНИЕ С БУКВАРЕ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2060848"/>
            <a:ext cx="3672408" cy="238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26876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«Прощание </a:t>
            </a:r>
          </a:p>
          <a:p>
            <a:pPr algn="ctr"/>
            <a:r>
              <a:rPr lang="ru-RU" b="1" dirty="0" smtClean="0"/>
              <a:t>с Букварем»</a:t>
            </a:r>
            <a:endParaRPr lang="ru-RU" b="1" dirty="0"/>
          </a:p>
        </p:txBody>
      </p:sp>
      <p:pic>
        <p:nvPicPr>
          <p:cNvPr id="4" name="Picture 2" descr="C:\Users\Илья\Desktop\ПЛАНЕРКА\25.03.19\ФОТО\КДЦ г. ПЕТУШКИ\IMG_8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9477"/>
            <a:ext cx="3564396" cy="184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лья\Desktop\ПЛАНЕРКА\25.03.19\ФОТО\КДЦ г. ПЕТУШКИ\АНТИНАРКОТИЧЕСКОЕ МЕРОПРИЯТ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060848"/>
            <a:ext cx="3960440" cy="23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47964" y="1000108"/>
            <a:ext cx="4644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Беседа по </a:t>
            </a:r>
            <a:r>
              <a:rPr lang="ru-RU" b="1" dirty="0"/>
              <a:t>профилактике наркомании 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Знать, чтобы не оступиться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8" name="Picture 2" descr="C:\Users\Илья\Desktop\ПЛАНЕРКА\25.03.19\ФОТО\КДЦ г. ПЕТУШКИ\IMG_84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3744416" cy="192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87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76" y="215014"/>
            <a:ext cx="7467600" cy="198984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ПЕКШИНСКОЕ 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СЕЛЬСКОЕ  ПОСЕЛЕНИЕ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И</a:t>
            </a:r>
            <a:r>
              <a:rPr lang="ru-RU" sz="1800" b="1" dirty="0" smtClean="0">
                <a:solidFill>
                  <a:schemeClr val="tx1"/>
                </a:solidFill>
              </a:rPr>
              <a:t>гровые </a:t>
            </a:r>
            <a:r>
              <a:rPr lang="ru-RU" sz="1800" b="1" dirty="0">
                <a:solidFill>
                  <a:schemeClr val="tx1"/>
                </a:solidFill>
              </a:rPr>
              <a:t>программы для детей: 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«</a:t>
            </a:r>
            <a:r>
              <a:rPr lang="ru-RU" sz="1800" b="1" dirty="0">
                <a:solidFill>
                  <a:schemeClr val="tx1"/>
                </a:solidFill>
              </a:rPr>
              <a:t>Веселые ручейки» СДК </a:t>
            </a:r>
            <a:r>
              <a:rPr lang="ru-RU" sz="1800" b="1" dirty="0" err="1">
                <a:solidFill>
                  <a:schemeClr val="tx1"/>
                </a:solidFill>
              </a:rPr>
              <a:t>п.Труд</a:t>
            </a:r>
            <a:r>
              <a:rPr lang="ru-RU" sz="1800" b="1" dirty="0">
                <a:solidFill>
                  <a:schemeClr val="tx1"/>
                </a:solidFill>
              </a:rPr>
              <a:t> и 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«</a:t>
            </a:r>
            <a:r>
              <a:rPr lang="ru-RU" sz="1800" b="1" dirty="0">
                <a:solidFill>
                  <a:schemeClr val="tx1"/>
                </a:solidFill>
              </a:rPr>
              <a:t>Ускорение» в СДК д. </a:t>
            </a:r>
            <a:r>
              <a:rPr lang="ru-RU" sz="1800" b="1" dirty="0" smtClean="0">
                <a:solidFill>
                  <a:schemeClr val="tx1"/>
                </a:solidFill>
              </a:rPr>
              <a:t>Пекша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0" y="2852738"/>
            <a:ext cx="3313113" cy="2193925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86644" y="0"/>
            <a:ext cx="1857356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/>
              <a:t>21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марта </a:t>
            </a:r>
            <a:endParaRPr lang="ru-RU" sz="2400" b="1" dirty="0"/>
          </a:p>
        </p:txBody>
      </p:sp>
      <p:pic>
        <p:nvPicPr>
          <p:cNvPr id="4" name="Picture 2" descr="C:\Users\Илья\Desktop\ПЛАНЕРКА\25.03.19\ФОТО\ПЕКШИНСКОЕ СП\IMG-20190322-WA001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4058043" cy="25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лья\Desktop\ПЛАНЕРКА\25.03.19\ФОТО\ПЕКШИНСКОЕ СП\ВЕСЕННИЕ КОРАБЛИ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4" y="2420888"/>
            <a:ext cx="4504744" cy="25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07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035694" cy="1844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НАГОРНОЕ СЕЛЬСКОЕ ПОСЕЛЕНИЕ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Литературно-музыкальный вечер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посвященный </a:t>
            </a:r>
            <a:r>
              <a:rPr lang="ru-RU" sz="2000" b="1" dirty="0" smtClean="0">
                <a:solidFill>
                  <a:srgbClr val="FF0000"/>
                </a:solidFill>
              </a:rPr>
              <a:t>100-летию А.Фатьянова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0"/>
            <a:ext cx="1928794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21 марта</a:t>
            </a:r>
          </a:p>
        </p:txBody>
      </p:sp>
      <p:pic>
        <p:nvPicPr>
          <p:cNvPr id="1026" name="Picture 2" descr="C:\Users\Илья\Desktop\ПЛАНЕРКА\25.03.19\ФОТО\НАГОРНОЕ СП\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797957" cy="313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96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035694" cy="1844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КОЛЛЕГИЯ  ПО  </a:t>
            </a:r>
            <a:r>
              <a:rPr lang="ru-RU" sz="2000" b="1" dirty="0">
                <a:solidFill>
                  <a:srgbClr val="FF0000"/>
                </a:solidFill>
              </a:rPr>
              <a:t>КУЛЬТУРЕ 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ПРИ  ГУБЕРНАТОРЕ   ВЛАДИМИРСКОЙ  ОБЛАСТИ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ВЛАДИМИР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0"/>
            <a:ext cx="1928794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22 марта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1844825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ОБЛАСТНОГО КОНКУРСА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ДОМ КУЛЬТУРЫ»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Илья\Desktop\ПЛАНЕРКА\25.03.19\ФОТО\КОЛЛЕГИЯ - ПОБЕДИТЕЛИ КОНКУРС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56506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лья\Desktop\ПЛАНЕРКА\25.03.19\ФОТО\КОЛЛЕГИЯ - ПОБЕДИТЕЛИ КОНКУРСА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74243"/>
            <a:ext cx="3600400" cy="29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3" y="5733256"/>
            <a:ext cx="389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МБУ </a:t>
            </a:r>
            <a:r>
              <a:rPr lang="ru-RU" b="1" dirty="0" err="1" smtClean="0"/>
              <a:t>Петушинский</a:t>
            </a:r>
            <a:r>
              <a:rPr lang="ru-RU" b="1" dirty="0" smtClean="0"/>
              <a:t> РДК»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57332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МБУ «</a:t>
            </a:r>
            <a:r>
              <a:rPr lang="ru-RU" b="1" dirty="0" err="1" smtClean="0"/>
              <a:t>Вольгинский</a:t>
            </a:r>
            <a:r>
              <a:rPr lang="ru-RU" b="1" dirty="0" smtClean="0"/>
              <a:t> КДЦ»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743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лья\Desktop\ПЛАНЕРКА\25.03.19\ФОТО\Новая папка\Труд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150" y="2060848"/>
            <a:ext cx="4079018" cy="259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035694" cy="1844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ВСЕМИРНЫЙ  ДЕНЬ  ПОЭЗИИ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ПЕТУШИНСКОГО РАЙОНА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0"/>
            <a:ext cx="1928794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21 марта</a:t>
            </a:r>
          </a:p>
        </p:txBody>
      </p:sp>
      <p:pic>
        <p:nvPicPr>
          <p:cNvPr id="1026" name="Picture 2" descr="C:\Users\Илья\Desktop\ПЛАНЕРКА\25.03.19\ФОТО\Новая папка\Караваевская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78626"/>
            <a:ext cx="4454983" cy="263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08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035694" cy="1844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ВСЕМИРНЫЙ  ДЕНЬ  ПОЭЗИИ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КОСТЕРЕВСКАЯ ГОРОДСКАЯ БИБЛИОТЕКА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0"/>
            <a:ext cx="1928794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21 марта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6891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</a:t>
            </a:r>
            <a:r>
              <a:rPr lang="ru-RU" b="1" dirty="0" smtClean="0"/>
              <a:t>итературно-музыкальный </a:t>
            </a:r>
            <a:r>
              <a:rPr lang="ru-RU" b="1" dirty="0"/>
              <a:t>вечер, посвященный Алексею Ивановичу Фатьянову</a:t>
            </a:r>
          </a:p>
        </p:txBody>
      </p:sp>
      <p:pic>
        <p:nvPicPr>
          <p:cNvPr id="1026" name="Picture 2" descr="C:\Users\Илья\Desktop\ПЛАНЕРКА\25.03.19\ФОТО\ПОЭЗИЯ - КОСТЕРЕВО БИБЛИОТЕ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13724"/>
            <a:ext cx="3891752" cy="26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Илья\Desktop\ПЛАНЕРКА\25.03.19\ФОТО\Новая папка\ПОЭЗИЯ - КОСТЕРЕВО БИБЛИОТЕ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5"/>
            <a:ext cx="4258982" cy="26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74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035694" cy="1844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ВСЕМИРНЫЙ  ДЕНЬ  ПОЭЗИИ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ГУСЬ - ХРУСТАЛЬНЫЙ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0"/>
            <a:ext cx="1928794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22 марта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844825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 ВСТРЕЧА  ЛИТЕРАТУРНЫХ  ОБЪЕДИНЕНИЙ: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«РАДУГА» (ПЕТУШИНСКИЙ РАЙОН) И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«МЕЩЁРА»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г.ГУСЬ_ХРУСТАЛЬНЫЙ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Илья\Desktop\ПЛАНЕРКА\25.03.19\ФОТО\РАДУГА - ДЕНЬ ПОЭЗ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2521" y="2924944"/>
            <a:ext cx="5626485" cy="3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0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3595</TotalTime>
  <Words>207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МКУ «КОМИТЕТ ПО КУЛЬТУРЕ И ТУРИЗМУ АДМИНИСТРАЦИИ ПЕТУШИНСКОГО РАЙОНА»</vt:lpstr>
      <vt:lpstr>ВЫСТАВКА  МАСТЕРСКОЙ  ПРИКЛАДНОГО ТВОРЧЕСТВА  МБУ  «ПЕТУШИНСКИЙ РДК» </vt:lpstr>
      <vt:lpstr>МБУК «КДЦ г. ПЕТУШКИ» </vt:lpstr>
      <vt:lpstr>  ПЕКШИНСКОЕ   СЕЛЬСКОЕ  ПОСЕЛЕНИЕ   Игровые программы для детей:  «Веселые ручейки» СДК п.Труд и  «Ускорение» в СДК д. Пекша</vt:lpstr>
      <vt:lpstr>                             НАГОРНОЕ СЕЛЬСКОЕ ПОСЕЛЕНИЕ  Литературно-музыкальный вечер,  посвященный 100-летию А.Фатьянова  </vt:lpstr>
      <vt:lpstr>                                КОЛЛЕГИЯ  ПО  КУЛЬТУРЕ   ПРИ  ГУБЕРНАТОРЕ   ВЛАДИМИРСКОЙ  ОБЛАСТИ  г. ВЛАДИМИР  </vt:lpstr>
      <vt:lpstr>                                ВСЕМИРНЫЙ  ДЕНЬ  ПОЭЗИИ  СЕЛЬСКИЕ БИБЛИОТЕКИ  ПЕТУШИНСКОГО РАЙОНА  </vt:lpstr>
      <vt:lpstr>                                ВСЕМИРНЫЙ  ДЕНЬ  ПОЭЗИИ  КОСТЕРЕВСКАЯ ГОРОДСКАЯ БИБЛИОТЕКА  </vt:lpstr>
      <vt:lpstr>                                ВСЕМИРНЫЙ  ДЕНЬ  ПОЭЗИИ  г. ГУСЬ - ХРУСТАЛЬНЫЙ  </vt:lpstr>
      <vt:lpstr>                                ПРАЗДНИК, ПОСВЯЩЕННЫЙ  ДНЮ РАБОТНИКОВ ЖИЛИЩНО- КОММУНАЛЬНОГО ХОЗЯЙСТВА   </vt:lpstr>
      <vt:lpstr>                                ПРАЗДНИК, ПОСВЯЩЕННЫЙ  140 – летию со Дня образования УФСИН  МБУ «ДК г. ПОКРОВ»  </vt:lpstr>
      <vt:lpstr>               РАЙОННЫЙ  ФЕСТИВАЛЬ  ТЕАТРАЛЬНЫХ КОЛЛЕТИВОВ  «ТЕАТРАЛЬНАЯ  ВЕСНА – 2019» МЕЖДУНАРОДНЫЙ  ДЕНЬ  ТЕАТРА    ОТКРЫТИЕ  ГОДА  ТЕАТРА  В  РОССИИ </vt:lpstr>
      <vt:lpstr>               РАЙОННЫЙ  ФЕСТИВАЛЬ  ТЕАТРАЛЬНЫХ КОЛЛЕТИВОВ  «ТЕАТРАЛЬНАЯ  ВЕСНА – 2019» МЕЖДУНАРОДНЫЙ  ДЕНЬ  ТЕАТРА    ОТКРЫТИЕ  ГОДА  ТЕАТРА  В  РОССИИ </vt:lpstr>
      <vt:lpstr>               РАЙОННЫЙ  ФЕСТИВАЛЬ  ТЕАТРАЛЬНЫХ КОЛЛЕТИВОВ  «ТЕАТРАЛЬНАЯ  ВЕСНА – 2019» МЕЖДУНАРОДНЫЙ  ДЕНЬ  ТЕАТРА    ОТКРЫТИЕ  ГОДА  ТЕАТРА  В  РОССИИ </vt:lpstr>
      <vt:lpstr>               РАЙОННЫЙ  ФЕСТИВАЛЬ  ТЕАТРАЛЬНЫХ КОЛЛЕТИВОВ  «ТЕАТРАЛЬНАЯ  ВЕСНА – 2019» МЕЖДУНАРОДНЫЙ  ДЕНЬ  ТЕАТРА    ОТКРЫТИЕ  ГОДА  ТЕАТРА  В  РОССИИ </vt:lpstr>
      <vt:lpstr>               РАЙОННЫЙ  ФЕСТИВАЛЬ  ТЕАТРАЛЬНЫХ КОЛЛЕТИВОВ  «ТЕАТРАЛЬНАЯ  ВЕСНА – 2019» МЕЖДУНАРОДНЫЙ  ДЕНЬ  ТЕАТРА    ОТКРЫТИЕ  ГОДА  ТЕАТРА  В  РОССИИ </vt:lpstr>
      <vt:lpstr>               Д Е Н Ь       П Р Е М Ь Е Р МЕЖДУНАРОДНЫЙ  ДЕНЬ  ТЕАТРА    ОТКРЫТИЕ  ГОДА  ТЕАТРА  В  РОССИИ </vt:lpstr>
      <vt:lpstr>               Д Е Н Ь       П Р Е М Ь Е Р МЕЖДУНАРОДНЫЙ  ДЕНЬ  ТЕАТРА    ОТКРЫТИЕ  ГОДА  ТЕАТРА  В  РОССИИ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МАЯ – ОБЩЕРОССИЙСКИЙ  ДЕНЬ БИБЛИОТЕК</dc:title>
  <dc:creator>user</dc:creator>
  <cp:lastModifiedBy>Воронцова</cp:lastModifiedBy>
  <cp:revision>780</cp:revision>
  <dcterms:created xsi:type="dcterms:W3CDTF">2018-05-27T15:12:32Z</dcterms:created>
  <dcterms:modified xsi:type="dcterms:W3CDTF">2019-03-25T05:45:56Z</dcterms:modified>
</cp:coreProperties>
</file>