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74" r:id="rId3"/>
    <p:sldId id="263" r:id="rId4"/>
    <p:sldId id="261" r:id="rId5"/>
    <p:sldId id="262" r:id="rId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986DE-DAA6-4F4F-9B14-28C20938EE1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FF1-0E4B-4026-9C8A-99412EEA5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5FF1-0E4B-4026-9C8A-99412EEA53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71546"/>
            <a:ext cx="6172200" cy="2214578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КОМФОРТНАЯ ГОРОДСКАЯ СРЕДА</a:t>
            </a:r>
            <a:endParaRPr lang="ru-RU" sz="4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500438"/>
            <a:ext cx="6172200" cy="228601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ОБРАЗОВАНИЕ «ПОСЕЛОК ГОРОДИЩИ»</a:t>
            </a:r>
          </a:p>
        </p:txBody>
      </p:sp>
      <p:pic>
        <p:nvPicPr>
          <p:cNvPr id="2050" name="Picture 2" descr="C:\Users\User\Desktop\gorsreda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1798637" cy="1373187"/>
          </a:xfrm>
          <a:prstGeom prst="rect">
            <a:avLst/>
          </a:prstGeom>
          <a:noFill/>
        </p:spPr>
      </p:pic>
      <p:pic>
        <p:nvPicPr>
          <p:cNvPr id="6" name="Picture 2" descr="\\Storage\хранилище\Маркичёва А.А\2020\презентация\1569159004-1br-1308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9636" y="0"/>
            <a:ext cx="183436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215106" cy="93978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Благоустройство стадиона </a:t>
            </a:r>
            <a:r>
              <a:rPr lang="ru-RU" sz="2000" dirty="0" smtClean="0"/>
              <a:t>«ТРУД»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57752" y="1571612"/>
            <a:ext cx="3757610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2 </a:t>
            </a:r>
            <a:r>
              <a:rPr lang="ru-RU" sz="1800" b="1" dirty="0" smtClean="0"/>
              <a:t>этап 2021 год: </a:t>
            </a:r>
          </a:p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sz="1800" b="1" dirty="0" smtClean="0"/>
              <a:t>- </a:t>
            </a:r>
            <a:r>
              <a:rPr lang="ru-RU" sz="1800" dirty="0" smtClean="0"/>
              <a:t>устройство </a:t>
            </a:r>
            <a:r>
              <a:rPr lang="ru-RU" sz="1800" dirty="0" smtClean="0"/>
              <a:t>беговых </a:t>
            </a:r>
            <a:r>
              <a:rPr lang="ru-RU" sz="1800" dirty="0" smtClean="0"/>
              <a:t>дорожек;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dirty="0" smtClean="0"/>
              <a:t>- </a:t>
            </a:r>
            <a:r>
              <a:rPr lang="ru-RU" sz="1800" dirty="0" smtClean="0"/>
              <a:t>асфальтирование площадки под </a:t>
            </a:r>
            <a:r>
              <a:rPr lang="ru-RU" sz="1800" dirty="0" err="1" smtClean="0"/>
              <a:t>воркаут</a:t>
            </a:r>
            <a:r>
              <a:rPr lang="ru-RU" sz="1800" dirty="0" smtClean="0"/>
              <a:t> и </a:t>
            </a:r>
            <a:r>
              <a:rPr lang="ru-RU" sz="1800" dirty="0" err="1" smtClean="0"/>
              <a:t>скейт-рампу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643050"/>
            <a:ext cx="4714908" cy="2648716"/>
          </a:xfrm>
        </p:spPr>
      </p:pic>
      <p:pic>
        <p:nvPicPr>
          <p:cNvPr id="6" name="Picture 2" descr="C:\Users\User\Desktop\gorsreda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"/>
            <a:ext cx="1214445" cy="927180"/>
          </a:xfrm>
          <a:prstGeom prst="rect">
            <a:avLst/>
          </a:prstGeom>
          <a:noFill/>
        </p:spPr>
      </p:pic>
      <p:pic>
        <p:nvPicPr>
          <p:cNvPr id="7" name="Picture 2" descr="\\Storage\хранилище\Маркичёва А.А\2020\презентация\1569159004-1br-1308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0"/>
            <a:ext cx="1411038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6072230" cy="18573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2021 году на благоустройство общественных территорий выделено - 2 923 894,74 руб., из них: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-федеральный бюджет- 2 722 146,0 руб.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-областной бюджет- 55 554,00 руб.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-местный бюджет- 146 194,74 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" name="Содержимое 3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857496"/>
            <a:ext cx="5000660" cy="3210227"/>
          </a:xfrm>
          <a:prstGeom prst="rect">
            <a:avLst/>
          </a:prstGeom>
        </p:spPr>
      </p:pic>
      <p:pic>
        <p:nvPicPr>
          <p:cNvPr id="4" name="Picture 2" descr="\\Storage\хранилище\Маркичёва А.А\2020\презентация\1569159004-1br-1308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4876" y="0"/>
            <a:ext cx="1411038" cy="714356"/>
          </a:xfrm>
          <a:prstGeom prst="rect">
            <a:avLst/>
          </a:prstGeom>
          <a:noFill/>
        </p:spPr>
      </p:pic>
      <p:pic>
        <p:nvPicPr>
          <p:cNvPr id="5" name="Picture 2" descr="C:\Users\User\Desktop\gorsreda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1"/>
            <a:ext cx="1285883" cy="98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5786478" cy="17859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Заключен муниципальный контракт от 22.12.2020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 ООО «</a:t>
            </a:r>
            <a:r>
              <a:rPr lang="ru-RU" sz="1600" b="1" dirty="0" err="1" smtClean="0">
                <a:solidFill>
                  <a:schemeClr val="tx1"/>
                </a:solidFill>
              </a:rPr>
              <a:t>ХоумБилдинг</a:t>
            </a:r>
            <a:r>
              <a:rPr lang="ru-RU" sz="1600" b="1" dirty="0" smtClean="0">
                <a:solidFill>
                  <a:schemeClr val="tx1"/>
                </a:solidFill>
              </a:rPr>
              <a:t>» на выполнение работ по ремонту беговых дорожек на стадионе «Труд»,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протяженностью 400 м, шириной 4 м.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User\Documents\Маркичева А.А.-документы\ПИСЬМА и ответы\Письма 2019\Презентация Благоустройство стадиона Труд\Проект Стадион ТРУД Климашов 2 jpeg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5329246" cy="29972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5643578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Сумма контракта - 1 987 992,66 руб. </a:t>
            </a:r>
            <a:br>
              <a:rPr lang="ru-RU" b="1" dirty="0" smtClean="0"/>
            </a:br>
            <a:r>
              <a:rPr lang="ru-RU" b="1" dirty="0" smtClean="0"/>
              <a:t>Срок выполнения работ: с 17 мая по 17 июня 2021 года. </a:t>
            </a:r>
            <a:endParaRPr lang="ru-RU" dirty="0"/>
          </a:p>
        </p:txBody>
      </p:sp>
      <p:pic>
        <p:nvPicPr>
          <p:cNvPr id="5" name="Picture 2" descr="C:\Users\User\Desktop\gorsreda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"/>
            <a:ext cx="1285883" cy="981720"/>
          </a:xfrm>
          <a:prstGeom prst="rect">
            <a:avLst/>
          </a:prstGeom>
          <a:noFill/>
        </p:spPr>
      </p:pic>
      <p:pic>
        <p:nvPicPr>
          <p:cNvPr id="8" name="Picture 2" descr="\\Storage\хранилище\Маркичёва А.А\2020\презентация\1569159004-1br-1308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4876" y="0"/>
            <a:ext cx="1411038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071546"/>
            <a:ext cx="3357586" cy="271464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      07.04.2021 </a:t>
            </a:r>
            <a:r>
              <a:rPr lang="ru-RU" sz="1800" b="1" dirty="0" smtClean="0">
                <a:solidFill>
                  <a:schemeClr val="tx1"/>
                </a:solidFill>
              </a:rPr>
              <a:t>состоялся электронны</a:t>
            </a:r>
            <a:r>
              <a:rPr lang="ru-RU" sz="1800" b="1" dirty="0" smtClean="0">
                <a:solidFill>
                  <a:schemeClr val="tx1"/>
                </a:solidFill>
              </a:rPr>
              <a:t>й</a:t>
            </a:r>
            <a:r>
              <a:rPr lang="ru-RU" sz="1800" b="1" dirty="0" smtClean="0">
                <a:solidFill>
                  <a:schemeClr val="tx1"/>
                </a:solidFill>
              </a:rPr>
              <a:t> аукцион на выполнение работ по ремонту асфальтового покрытия на стадионе «Труд» </a:t>
            </a:r>
            <a:r>
              <a:rPr lang="ru-RU" sz="1800" b="1" dirty="0" smtClean="0">
                <a:solidFill>
                  <a:schemeClr val="tx1"/>
                </a:solidFill>
              </a:rPr>
              <a:t>под </a:t>
            </a:r>
            <a:r>
              <a:rPr lang="ru-RU" sz="1800" b="1" dirty="0" smtClean="0">
                <a:solidFill>
                  <a:schemeClr val="tx1"/>
                </a:solidFill>
              </a:rPr>
              <a:t>размещение </a:t>
            </a:r>
            <a:r>
              <a:rPr lang="ru-RU" sz="1800" b="1" dirty="0" err="1" smtClean="0">
                <a:solidFill>
                  <a:schemeClr val="tx1"/>
                </a:solidFill>
              </a:rPr>
              <a:t>воркаута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</a:rPr>
              <a:t>скейт-рампы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286280" cy="2571768"/>
          </a:xfrm>
        </p:spPr>
      </p:pic>
      <p:pic>
        <p:nvPicPr>
          <p:cNvPr id="7" name="Picture 2" descr="\\Storage\хранилище\Маркичёва А.А\2020\презентация\1569159004-1br-1308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876" y="0"/>
            <a:ext cx="1411038" cy="714356"/>
          </a:xfrm>
          <a:prstGeom prst="rect">
            <a:avLst/>
          </a:prstGeom>
          <a:noFill/>
        </p:spPr>
      </p:pic>
      <p:pic>
        <p:nvPicPr>
          <p:cNvPr id="8" name="Picture 2" descr="C:\Users\User\Desktop\gorsreda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1"/>
            <a:ext cx="1357321" cy="10362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4429132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Контракт с подрядчиком ООО </a:t>
            </a:r>
            <a:r>
              <a:rPr lang="ru-RU" b="1" dirty="0" smtClean="0"/>
              <a:t>«</a:t>
            </a:r>
            <a:r>
              <a:rPr lang="ru-RU" b="1" dirty="0" err="1" smtClean="0"/>
              <a:t>ХоумБилдинг</a:t>
            </a:r>
            <a:r>
              <a:rPr lang="ru-RU" b="1" dirty="0" smtClean="0"/>
              <a:t>» будет заключен в срок до 23.04.2021 года.</a:t>
            </a:r>
          </a:p>
          <a:p>
            <a:r>
              <a:rPr lang="ru-RU" b="1" dirty="0" smtClean="0"/>
              <a:t>Сумма контракта по результатам торгов – 739 362, 58 руб.</a:t>
            </a:r>
          </a:p>
          <a:p>
            <a:r>
              <a:rPr lang="ru-RU" b="1" dirty="0" smtClean="0"/>
              <a:t>Срок выполнения работ - </a:t>
            </a:r>
            <a:r>
              <a:rPr lang="ru-RU" b="1" dirty="0" smtClean="0"/>
              <a:t>с 17 мая по 17 июня 2021 года.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</TotalTime>
  <Words>108</Words>
  <PresentationFormat>Экран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КОМФОРТНАЯ ГОРОДСКАЯ СРЕДА</vt:lpstr>
      <vt:lpstr>Благоустройство стадиона «ТРУД»</vt:lpstr>
      <vt:lpstr>   В 2021 году на благоустройство общественных территорий выделено - 2 923 894,74 руб., из них: -федеральный бюджет- 2 722 146,0 руб. -областной бюджет- 55 554,00 руб. -местный бюджет- 146 194,74 руб.</vt:lpstr>
      <vt:lpstr>Заключен муниципальный контракт от 22.12.2020  с ООО «ХоумБилдинг» на выполнение работ по ремонту беговых дорожек на стадионе «Труд»,  протяженностью 400 м, шириной 4 м.  </vt:lpstr>
      <vt:lpstr>      07.04.2021 состоялся электронный аукцион на выполнение работ по ремонту асфальтового покрытия на стадионе «Труд» под размещение воркаута, скейт-рампы.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КОМФОРТНАЯ ГОРОДСКАЯ СРЕДА</dc:title>
  <dc:creator>User</dc:creator>
  <cp:lastModifiedBy>User</cp:lastModifiedBy>
  <cp:revision>45</cp:revision>
  <dcterms:created xsi:type="dcterms:W3CDTF">2021-03-02T07:50:51Z</dcterms:created>
  <dcterms:modified xsi:type="dcterms:W3CDTF">2021-04-08T12:55:58Z</dcterms:modified>
</cp:coreProperties>
</file>