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00" r:id="rId2"/>
    <p:sldId id="307" r:id="rId3"/>
    <p:sldId id="303" r:id="rId4"/>
    <p:sldId id="304" r:id="rId5"/>
    <p:sldId id="309" r:id="rId6"/>
    <p:sldId id="310" r:id="rId7"/>
    <p:sldId id="32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9" autoAdjust="0"/>
    <p:restoredTop sz="92308" autoAdjust="0"/>
  </p:normalViewPr>
  <p:slideViewPr>
    <p:cSldViewPr>
      <p:cViewPr varScale="1">
        <p:scale>
          <a:sx n="98" d="100"/>
          <a:sy n="98" d="100"/>
        </p:scale>
        <p:origin x="-27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D8004-19EB-4EFE-9863-C70087B45097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AC968-0BF1-4349-8E0D-D51B8419E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22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AC968-0BF1-4349-8E0D-D51B8419EBA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369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AC968-0BF1-4349-8E0D-D51B8419EBA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59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4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A97A-C043-4738-B384-61FFFC88FDE4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2DCA9-7A2B-4077-9396-E7B86B08E0E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34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A97A-C043-4738-B384-61FFFC88FDE4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DCA9-7A2B-4077-9396-E7B86B08E0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A97A-C043-4738-B384-61FFFC88FDE4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DCA9-7A2B-4077-9396-E7B86B08E0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A97A-C043-4738-B384-61FFFC88FDE4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2DCA9-7A2B-4077-9396-E7B86B08E0E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532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A97A-C043-4738-B384-61FFFC88FDE4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2DCA9-7A2B-4077-9396-E7B86B08E0E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A97A-C043-4738-B384-61FFFC88FDE4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2DCA9-7A2B-4077-9396-E7B86B08E0E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400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A97A-C043-4738-B384-61FFFC88FDE4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2DCA9-7A2B-4077-9396-E7B86B08E0E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A97A-C043-4738-B384-61FFFC88FDE4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2DCA9-7A2B-4077-9396-E7B86B08E0E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A97A-C043-4738-B384-61FFFC88FDE4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2DCA9-7A2B-4077-9396-E7B86B08E0E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A97A-C043-4738-B384-61FFFC88FDE4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2DCA9-7A2B-4077-9396-E7B86B08E0E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6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A97A-C043-4738-B384-61FFFC88FDE4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2DCA9-7A2B-4077-9396-E7B86B08E0E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5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908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6" y="116889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36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8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BCCA97A-C043-4738-B384-61FFFC88FDE4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84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C12DCA9-7A2B-4077-9396-E7B86B08E0E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300"/>
    </mc:Choice>
    <mc:Fallback xmlns=""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15" y="0"/>
            <a:ext cx="919511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1" y="764736"/>
            <a:ext cx="7920880" cy="468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75">
        <p14:window dir="vert"/>
      </p:transition>
    </mc:Choice>
    <mc:Fallback xmlns="">
      <p:transition spd="slow" advTm="18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3230"/>
            <a:ext cx="1907704" cy="804615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124744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79646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Переселение граждан  из аварийного жилищного фонда муниципального образования</a:t>
            </a:r>
          </a:p>
          <a:p>
            <a:pPr lvl="0" algn="ctr"/>
            <a:r>
              <a:rPr lang="ru-RU" sz="3600" b="1" i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79646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 «Город Покров</a:t>
            </a:r>
            <a:r>
              <a:rPr lang="ru-RU" sz="3600" b="1" i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79646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»</a:t>
            </a:r>
          </a:p>
          <a:p>
            <a:pPr lvl="0" algn="ctr"/>
            <a:r>
              <a:rPr lang="ru-RU" sz="3600" b="1" i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79646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2020-2021 годы</a:t>
            </a:r>
            <a:r>
              <a:rPr lang="ru-RU" sz="3600" b="1" i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79646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/>
            </a:r>
            <a:br>
              <a:rPr lang="ru-RU" sz="3600" b="1" i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79646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</a:br>
            <a:endParaRPr lang="ru-RU" sz="3600" b="1" i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F79646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725145"/>
            <a:ext cx="78677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itchFamily="34" charset="0"/>
              <a:buChar char="•"/>
            </a:pPr>
            <a:r>
              <a:rPr lang="ru-RU" sz="2400" b="1" i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79646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ул. Герасимова д.15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2400" b="1" i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79646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ул. 3-Интернационала д.19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2400" b="1" i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79646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ул. 3-Интернационала д.37а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102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364">
        <p14:window dir="vert"/>
      </p:transition>
    </mc:Choice>
    <mc:Fallback xmlns="">
      <p:transition spd="slow" advTm="53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77846"/>
            <a:ext cx="813690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Общая </a:t>
            </a: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стоимость Программы  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составила: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lvl="0" algn="ctr"/>
            <a:r>
              <a:rPr lang="ru-RU" sz="2400" dirty="0">
                <a:solidFill>
                  <a:srgbClr val="FFFF00"/>
                </a:solidFill>
              </a:rPr>
              <a:t>в 2020 году </a:t>
            </a:r>
            <a:r>
              <a:rPr lang="ru-RU" sz="2400" dirty="0" smtClean="0">
                <a:solidFill>
                  <a:srgbClr val="FFFF00"/>
                </a:solidFill>
              </a:rPr>
              <a:t>30 422 024,96</a:t>
            </a:r>
            <a:r>
              <a:rPr lang="ru-RU" sz="2400" b="1" dirty="0" smtClean="0"/>
              <a:t> </a:t>
            </a:r>
            <a:r>
              <a:rPr lang="ru-RU" sz="2400" dirty="0" smtClean="0"/>
              <a:t> </a:t>
            </a:r>
            <a:r>
              <a:rPr lang="ru-RU" sz="2400" dirty="0">
                <a:solidFill>
                  <a:srgbClr val="FFFF00"/>
                </a:solidFill>
              </a:rPr>
              <a:t>руб</a:t>
            </a:r>
            <a:r>
              <a:rPr lang="ru-RU" sz="2400" dirty="0"/>
              <a:t>. из них за счёт средств:</a:t>
            </a:r>
          </a:p>
          <a:p>
            <a:pPr algn="ctr"/>
            <a:r>
              <a:rPr lang="ru-RU" sz="2400" dirty="0"/>
              <a:t>федерального бюджета – </a:t>
            </a:r>
            <a:r>
              <a:rPr lang="ru-RU" sz="2400" b="1" dirty="0" smtClean="0">
                <a:solidFill>
                  <a:srgbClr val="FFFF00"/>
                </a:solidFill>
              </a:rPr>
              <a:t>29 813 584,46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/>
              <a:t>рублей;</a:t>
            </a:r>
          </a:p>
          <a:p>
            <a:pPr algn="ctr"/>
            <a:r>
              <a:rPr lang="ru-RU" sz="2400" dirty="0"/>
              <a:t>областного бюджета </a:t>
            </a:r>
            <a:r>
              <a:rPr lang="ru-RU" sz="2400" b="1" dirty="0"/>
              <a:t>– </a:t>
            </a:r>
            <a:r>
              <a:rPr lang="ru-RU" sz="2400" b="1" dirty="0" smtClean="0">
                <a:solidFill>
                  <a:srgbClr val="FFFF00"/>
                </a:solidFill>
              </a:rPr>
              <a:t>456 330,37</a:t>
            </a:r>
            <a:r>
              <a:rPr lang="ru-RU" sz="2400" dirty="0" smtClean="0"/>
              <a:t> </a:t>
            </a:r>
            <a:r>
              <a:rPr lang="ru-RU" sz="2400" dirty="0"/>
              <a:t>рублей;</a:t>
            </a:r>
          </a:p>
          <a:p>
            <a:pPr algn="ctr"/>
            <a:r>
              <a:rPr lang="ru-RU" sz="2400" dirty="0"/>
              <a:t>местного бюджета – </a:t>
            </a:r>
            <a:r>
              <a:rPr lang="ru-RU" sz="2400" b="1" dirty="0" smtClean="0">
                <a:solidFill>
                  <a:srgbClr val="FFFF00"/>
                </a:solidFill>
              </a:rPr>
              <a:t>152 110,13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/>
              <a:t>рублей </a:t>
            </a:r>
            <a:r>
              <a:rPr lang="ru-RU" sz="2400" dirty="0" smtClean="0"/>
              <a:t>.</a:t>
            </a:r>
          </a:p>
          <a:p>
            <a:pPr algn="ctr"/>
            <a:endParaRPr lang="ru-RU" sz="2400" dirty="0"/>
          </a:p>
          <a:p>
            <a:r>
              <a:rPr lang="ru-RU" sz="2400" dirty="0"/>
              <a:t> </a:t>
            </a:r>
          </a:p>
          <a:p>
            <a:pPr algn="ctr"/>
            <a:r>
              <a:rPr lang="ru-RU" sz="2400" dirty="0">
                <a:solidFill>
                  <a:srgbClr val="66FF33"/>
                </a:solidFill>
                <a:latin typeface="Arial Black" pitchFamily="34" charset="0"/>
              </a:rPr>
              <a:t>Количество расселяемых жилых помещений – 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24 квартиры</a:t>
            </a:r>
            <a:r>
              <a:rPr lang="ru-RU" sz="2400" dirty="0" smtClean="0">
                <a:solidFill>
                  <a:srgbClr val="66FF33"/>
                </a:solidFill>
                <a:latin typeface="Arial Black" pitchFamily="34" charset="0"/>
              </a:rPr>
              <a:t>;</a:t>
            </a:r>
            <a:endParaRPr lang="ru-RU" sz="2400" dirty="0">
              <a:solidFill>
                <a:srgbClr val="66FF33"/>
              </a:solidFill>
              <a:latin typeface="Arial Black" pitchFamily="34" charset="0"/>
            </a:endParaRPr>
          </a:p>
          <a:p>
            <a:pPr algn="ctr"/>
            <a:r>
              <a:rPr lang="ru-RU" sz="2400" dirty="0">
                <a:solidFill>
                  <a:srgbClr val="66FF33"/>
                </a:solidFill>
                <a:latin typeface="Arial Black" pitchFamily="34" charset="0"/>
              </a:rPr>
              <a:t>Расселяемая площадь – 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843,7 </a:t>
            </a:r>
            <a:r>
              <a:rPr lang="ru-RU" sz="2400" dirty="0" err="1" smtClean="0">
                <a:solidFill>
                  <a:srgbClr val="FFFF00"/>
                </a:solidFill>
                <a:latin typeface="Arial Black" pitchFamily="34" charset="0"/>
              </a:rPr>
              <a:t>кв.м</a:t>
            </a:r>
            <a:r>
              <a:rPr lang="ru-RU" sz="2400" dirty="0" smtClean="0">
                <a:solidFill>
                  <a:srgbClr val="66FF33"/>
                </a:solidFill>
                <a:latin typeface="Arial Black" pitchFamily="34" charset="0"/>
              </a:rPr>
              <a:t>;</a:t>
            </a:r>
            <a:endParaRPr lang="ru-RU" sz="2400" dirty="0">
              <a:solidFill>
                <a:srgbClr val="66FF33"/>
              </a:solidFill>
              <a:latin typeface="Arial Black" pitchFamily="34" charset="0"/>
            </a:endParaRPr>
          </a:p>
          <a:p>
            <a:pPr algn="ctr"/>
            <a:r>
              <a:rPr lang="ru-RU" sz="2400" dirty="0">
                <a:solidFill>
                  <a:srgbClr val="66FF33"/>
                </a:solidFill>
                <a:latin typeface="Arial Black" pitchFamily="34" charset="0"/>
              </a:rPr>
              <a:t>Количество жителей </a:t>
            </a:r>
            <a:r>
              <a:rPr lang="ru-RU" sz="2400" dirty="0" smtClean="0">
                <a:solidFill>
                  <a:srgbClr val="66FF33"/>
                </a:solidFill>
                <a:latin typeface="Arial Black" pitchFamily="34" charset="0"/>
              </a:rPr>
              <a:t>– 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57.</a:t>
            </a:r>
          </a:p>
          <a:p>
            <a:pPr algn="ctr"/>
            <a:endParaRPr lang="ru-RU" sz="24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endParaRPr lang="ru-RU" dirty="0" smtClean="0">
              <a:solidFill>
                <a:srgbClr val="FFFF00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3230"/>
            <a:ext cx="1728192" cy="804615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9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277">
        <p14:window dir="vert"/>
      </p:transition>
    </mc:Choice>
    <mc:Fallback xmlns="">
      <p:transition spd="slow" advTm="142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2" y="431082"/>
            <a:ext cx="7874958" cy="6211018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59832" y="116632"/>
            <a:ext cx="3568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ул. Герасимова д.15</a:t>
            </a:r>
          </a:p>
        </p:txBody>
      </p:sp>
    </p:spTree>
    <p:extLst>
      <p:ext uri="{BB962C8B-B14F-4D97-AF65-F5344CB8AC3E}">
        <p14:creationId xmlns:p14="http://schemas.microsoft.com/office/powerpoint/2010/main" val="113906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568">
        <p14:window dir="vert"/>
      </p:transition>
    </mc:Choice>
    <mc:Fallback xmlns="">
      <p:transition spd="slow" advTm="75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87697" y="260648"/>
            <a:ext cx="4666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Black" pitchFamily="34" charset="0"/>
              </a:rPr>
              <a:t>ул. </a:t>
            </a:r>
            <a:r>
              <a:rPr lang="ru-RU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Black" pitchFamily="34" charset="0"/>
              </a:rPr>
              <a:t>3-Интернационала д.19</a:t>
            </a:r>
            <a:endParaRPr lang="ru-RU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07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340">
        <p14:window dir="vert"/>
      </p:transition>
    </mc:Choice>
    <mc:Fallback xmlns="">
      <p:transition spd="slow" advTm="53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YULIA\Desktop\переселение\сов49\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95626" y="458888"/>
            <a:ext cx="5228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Black" pitchFamily="34" charset="0"/>
              </a:rPr>
              <a:t>ул. 3-Интернационала </a:t>
            </a:r>
            <a:r>
              <a:rPr lang="ru-RU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Arial Black" pitchFamily="34" charset="0"/>
              </a:rPr>
              <a:t>д.37а</a:t>
            </a:r>
            <a:endParaRPr lang="ru-RU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8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11">
        <p14:window dir="vert"/>
      </p:transition>
    </mc:Choice>
    <mc:Fallback xmlns="">
      <p:transition spd="slow" advTm="68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867417"/>
            <a:ext cx="36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Дом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для переселения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граждан на  улице Озерный проезд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lvl="0"/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0" name="Picture 2" descr="C:\Users\YULIA\Desktop\САВИНА\Отчет по реализации за 2020 для Петушков\PHOTO-2021-03-02-09-29-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67" y="0"/>
            <a:ext cx="5890389" cy="477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YULIA\Desktop\САВИНА\Отчет по реализации за 2020 для Петушков\IMG-20210302-WA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494" y="3178413"/>
            <a:ext cx="2843808" cy="337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44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898</TotalTime>
  <Words>90</Words>
  <Application>Microsoft Office PowerPoint</Application>
  <PresentationFormat>Экран (4:3)</PresentationFormat>
  <Paragraphs>27</Paragraphs>
  <Slides>7</Slides>
  <Notes>2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YULIA</dc:creator>
  <cp:lastModifiedBy>YULIA</cp:lastModifiedBy>
  <cp:revision>85</cp:revision>
  <dcterms:created xsi:type="dcterms:W3CDTF">2019-09-13T12:24:27Z</dcterms:created>
  <dcterms:modified xsi:type="dcterms:W3CDTF">2021-04-08T06:33:29Z</dcterms:modified>
</cp:coreProperties>
</file>