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1"/>
  </p:notesMasterIdLst>
  <p:sldIdLst>
    <p:sldId id="256" r:id="rId2"/>
    <p:sldId id="257" r:id="rId3"/>
    <p:sldId id="262" r:id="rId4"/>
    <p:sldId id="269" r:id="rId5"/>
    <p:sldId id="270" r:id="rId6"/>
    <p:sldId id="264" r:id="rId7"/>
    <p:sldId id="271" r:id="rId8"/>
    <p:sldId id="272" r:id="rId9"/>
    <p:sldId id="267" r:id="rId10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4" d="100"/>
          <a:sy n="144" d="100"/>
        </p:scale>
        <p:origin x="65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A5A3CC-6B84-43D2-B4CA-89DD4B551032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F4C632-40C6-491D-BB2E-F84655F2D8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10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4C632-40C6-491D-BB2E-F84655F2D8C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662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4C632-40C6-491D-BB2E-F84655F2D8C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819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4C632-40C6-491D-BB2E-F84655F2D8C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900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3498110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314451"/>
            <a:ext cx="7772400" cy="137232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2708705"/>
            <a:ext cx="7772400" cy="899778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3714750"/>
            <a:ext cx="9147765" cy="1434066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BA5B1EB-4491-40B6-A20D-47274E761D25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277ACAA-0D2C-46AD-833D-0ED30CA378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10997"/>
            <a:ext cx="8229600" cy="328955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5B1EB-4491-40B6-A20D-47274E761D25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ACAA-0D2C-46AD-833D-0ED30CA378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05980"/>
            <a:ext cx="1777470" cy="4194571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324600" cy="419457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5B1EB-4491-40B6-A20D-47274E761D25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ACAA-0D2C-46AD-833D-0ED30CA378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5B1EB-4491-40B6-A20D-47274E761D25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ACAA-0D2C-46AD-833D-0ED30CA3786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794784"/>
            <a:ext cx="7772400" cy="13716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198784"/>
            <a:ext cx="4572000" cy="1091166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5B1EB-4491-40B6-A20D-47274E761D25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ACAA-0D2C-46AD-833D-0ED30CA3786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5B1EB-4491-40B6-A20D-47274E761D25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ACAA-0D2C-46AD-833D-0ED30CA3786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4057650"/>
            <a:ext cx="4040188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7" y="4057650"/>
            <a:ext cx="4041775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083221"/>
            <a:ext cx="4040188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083221"/>
            <a:ext cx="4041775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5B1EB-4491-40B6-A20D-47274E761D25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ACAA-0D2C-46AD-833D-0ED30CA378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5B1EB-4491-40B6-A20D-47274E761D25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ACAA-0D2C-46AD-833D-0ED30CA3786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5B1EB-4491-40B6-A20D-47274E761D25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ACAA-0D2C-46AD-833D-0ED30CA378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657600"/>
            <a:ext cx="7481776" cy="3429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4016327"/>
            <a:ext cx="3974592" cy="6858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05740"/>
            <a:ext cx="7479792" cy="3429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4805958"/>
            <a:ext cx="1920240" cy="274320"/>
          </a:xfrm>
        </p:spPr>
        <p:txBody>
          <a:bodyPr/>
          <a:lstStyle/>
          <a:p>
            <a:fld id="{CBA5B1EB-4491-40B6-A20D-47274E761D25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ACAA-0D2C-46AD-833D-0ED30CA378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4082552"/>
            <a:ext cx="7162800" cy="486174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42476"/>
            <a:ext cx="8686800" cy="32918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BA5B1EB-4491-40B6-A20D-47274E761D25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3" y="4805958"/>
            <a:ext cx="2350681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277ACAA-0D2C-46AD-833D-0ED30CA3786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3648842"/>
            <a:ext cx="8075432" cy="422004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4458702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4454258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4458702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4454258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110997"/>
            <a:ext cx="8229600" cy="33944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4805958"/>
            <a:ext cx="1920240" cy="27432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CBA5B1EB-4491-40B6-A20D-47274E761D25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3" y="4805958"/>
            <a:ext cx="2350681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4805958"/>
            <a:ext cx="365760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E277ACAA-0D2C-46AD-833D-0ED30CA3786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07654"/>
            <a:ext cx="7772400" cy="122413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Национальный проект «Образование»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3003797"/>
            <a:ext cx="8134672" cy="792089"/>
          </a:xfrm>
        </p:spPr>
        <p:txBody>
          <a:bodyPr>
            <a:normAutofit fontScale="92500"/>
          </a:bodyPr>
          <a:lstStyle/>
          <a:p>
            <a:r>
              <a:rPr lang="ru-RU" b="1" dirty="0" smtClean="0">
                <a:solidFill>
                  <a:srgbClr val="FF0000"/>
                </a:solidFill>
                <a:cs typeface="Aparajita" pitchFamily="34" charset="0"/>
              </a:rPr>
              <a:t>Региональный проект «Социальная активность» </a:t>
            </a:r>
            <a:endParaRPr lang="ru-RU" b="1" dirty="0">
              <a:solidFill>
                <a:srgbClr val="FF0000"/>
              </a:solidFill>
              <a:cs typeface="Aparajit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3" y="0"/>
            <a:ext cx="4176735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D:\молодежка\Национальный проект\2243554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b="56111"/>
          <a:stretch/>
        </p:blipFill>
        <p:spPr bwMode="auto">
          <a:xfrm>
            <a:off x="6300192" y="0"/>
            <a:ext cx="2843808" cy="119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4066282"/>
            <a:ext cx="81369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cs typeface="Aparajita" pitchFamily="34" charset="0"/>
              </a:rPr>
              <a:t>Ответственный исполнитель проекта: </a:t>
            </a:r>
            <a:endParaRPr lang="ru-RU" sz="1600" b="1" dirty="0" smtClean="0">
              <a:solidFill>
                <a:schemeClr val="bg1"/>
              </a:solidFill>
              <a:cs typeface="Aparajita" pitchFamily="34" charset="0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cs typeface="Aparajita" pitchFamily="34" charset="0"/>
              </a:rPr>
              <a:t>Мизяева Татьяна Владимировна– главный специалист по молодежной политике и работе с детьми  Комитета </a:t>
            </a:r>
            <a:r>
              <a:rPr lang="ru-RU" sz="1600" b="1" dirty="0">
                <a:solidFill>
                  <a:schemeClr val="bg1"/>
                </a:solidFill>
                <a:cs typeface="Aparajita" pitchFamily="34" charset="0"/>
              </a:rPr>
              <a:t>по физической культуре, спорту и молодежной политике администрации Петушинского района  </a:t>
            </a:r>
          </a:p>
        </p:txBody>
      </p:sp>
    </p:spTree>
    <p:extLst>
      <p:ext uri="{BB962C8B-B14F-4D97-AF65-F5344CB8AC3E}">
        <p14:creationId xmlns:p14="http://schemas.microsoft.com/office/powerpoint/2010/main" val="198310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801935"/>
            <a:ext cx="8229600" cy="2777927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ru-RU" sz="4000" b="1" dirty="0">
                <a:solidFill>
                  <a:schemeClr val="accent4">
                    <a:lumMod val="75000"/>
                  </a:schemeClr>
                </a:solidFill>
              </a:rPr>
              <a:t>Объем финансового обеспечения на весь период реализации с 2019 года по 2024 год не </a:t>
            </a:r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</a:rPr>
              <a:t>предусмотрен</a:t>
            </a:r>
            <a:endParaRPr lang="ru-RU" sz="4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27784" y="123478"/>
            <a:ext cx="4896544" cy="43204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Реализация проекта 20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</a:rPr>
              <a:t>2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1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год</a:t>
            </a:r>
            <a:endParaRPr lang="ru-R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Объект 1"/>
          <p:cNvSpPr txBox="1">
            <a:spLocks/>
          </p:cNvSpPr>
          <p:nvPr/>
        </p:nvSpPr>
        <p:spPr>
          <a:xfrm>
            <a:off x="107504" y="2211710"/>
            <a:ext cx="8947592" cy="237626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ru-RU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339751" cy="887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576" y="1"/>
            <a:ext cx="1638424" cy="688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216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801935"/>
            <a:ext cx="8229600" cy="140977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Целевые показатели проекта на 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 2021 год: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11760" y="117524"/>
            <a:ext cx="4896544" cy="43204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Реализация проекта </a:t>
            </a: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2021 </a:t>
            </a: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год</a:t>
            </a:r>
            <a:endParaRPr lang="ru-RU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2293896"/>
              </p:ext>
            </p:extLst>
          </p:nvPr>
        </p:nvGraphicFramePr>
        <p:xfrm>
          <a:off x="179512" y="1275606"/>
          <a:ext cx="6696744" cy="29104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6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638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№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Наименование показателя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План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955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Численность обучающихся, вовлеченных в деятельность общественных объединений  на базе образовательных организаций,</a:t>
                      </a:r>
                      <a:r>
                        <a:rPr lang="ru-RU" sz="1200" baseline="0" dirty="0" smtClean="0"/>
                        <a:t>  чел.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31</a:t>
                      </a:r>
                      <a:r>
                        <a:rPr lang="en-US" sz="1200" dirty="0" smtClean="0"/>
                        <a:t>00</a:t>
                      </a:r>
                      <a:r>
                        <a:rPr lang="ru-RU" sz="1200" dirty="0" smtClean="0"/>
                        <a:t>,00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1955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Доля граждан, вовлеченных в</a:t>
                      </a:r>
                    </a:p>
                    <a:p>
                      <a:r>
                        <a:rPr lang="ru-RU" sz="1200" dirty="0" smtClean="0"/>
                        <a:t>добровольческую деятельность,</a:t>
                      </a:r>
                      <a:r>
                        <a:rPr lang="ru-RU" sz="1200" baseline="0" dirty="0" smtClean="0"/>
                        <a:t>  </a:t>
                      </a:r>
                      <a:r>
                        <a:rPr lang="ru-RU" sz="1200" dirty="0" smtClean="0"/>
                        <a:t>%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17,00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1955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Доля молодежи, задействованной в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мероприятиях по вовлечению в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творческую деятельность, 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36,00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1955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Доля студентов, вовлеченных в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клубное студенческое движение,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40,00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" y="0"/>
            <a:ext cx="2243614" cy="8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113" y="0"/>
            <a:ext cx="1639887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597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11760" y="117524"/>
            <a:ext cx="4896544" cy="43204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Реализация проекта </a:t>
            </a: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2021 </a:t>
            </a: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год</a:t>
            </a:r>
            <a:endParaRPr lang="ru-RU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" y="0"/>
            <a:ext cx="2243614" cy="8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113" y="0"/>
            <a:ext cx="1639887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043" t="10896" r="917" b="5570"/>
          <a:stretch/>
        </p:blipFill>
        <p:spPr>
          <a:xfrm>
            <a:off x="378154" y="783599"/>
            <a:ext cx="8154286" cy="394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0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04789"/>
            <a:ext cx="8229600" cy="87676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                     Реализация </a:t>
            </a: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проекта </a:t>
            </a: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2021 </a:t>
            </a: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год</a:t>
            </a:r>
            <a:endParaRPr lang="ru-RU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4"/>
                </a:solidFill>
              </a:rPr>
              <a:t>ВОЛОНТЕРЫ КОМФОРТНОЙ ГОРОДСКОЙ СРЕДЫ:</a:t>
            </a:r>
          </a:p>
          <a:p>
            <a:r>
              <a:rPr lang="ru-RU" dirty="0">
                <a:solidFill>
                  <a:schemeClr val="accent4"/>
                </a:solidFill>
              </a:rPr>
              <a:t>г. Покров, </a:t>
            </a:r>
            <a:endParaRPr lang="ru-RU" dirty="0" smtClean="0">
              <a:solidFill>
                <a:schemeClr val="accent4"/>
              </a:solidFill>
            </a:endParaRPr>
          </a:p>
          <a:p>
            <a:r>
              <a:rPr lang="ru-RU" dirty="0" smtClean="0">
                <a:solidFill>
                  <a:schemeClr val="accent4"/>
                </a:solidFill>
              </a:rPr>
              <a:t>г</a:t>
            </a:r>
            <a:r>
              <a:rPr lang="ru-RU" dirty="0">
                <a:solidFill>
                  <a:schemeClr val="accent4"/>
                </a:solidFill>
              </a:rPr>
              <a:t>. Костерево, </a:t>
            </a:r>
            <a:endParaRPr lang="ru-RU" dirty="0" smtClean="0">
              <a:solidFill>
                <a:schemeClr val="accent4"/>
              </a:solidFill>
            </a:endParaRPr>
          </a:p>
          <a:p>
            <a:r>
              <a:rPr lang="ru-RU" dirty="0" smtClean="0">
                <a:solidFill>
                  <a:schemeClr val="accent4"/>
                </a:solidFill>
              </a:rPr>
              <a:t>п</a:t>
            </a:r>
            <a:r>
              <a:rPr lang="ru-RU" dirty="0">
                <a:solidFill>
                  <a:schemeClr val="accent4"/>
                </a:solidFill>
              </a:rPr>
              <a:t>. </a:t>
            </a:r>
            <a:r>
              <a:rPr lang="ru-RU" dirty="0" err="1">
                <a:solidFill>
                  <a:schemeClr val="accent4"/>
                </a:solidFill>
              </a:rPr>
              <a:t>Вольгинский</a:t>
            </a:r>
            <a:r>
              <a:rPr lang="ru-RU" dirty="0" smtClean="0">
                <a:solidFill>
                  <a:schemeClr val="accent4"/>
                </a:solidFill>
              </a:rPr>
              <a:t>,</a:t>
            </a:r>
          </a:p>
          <a:p>
            <a:r>
              <a:rPr lang="ru-RU" dirty="0" smtClean="0">
                <a:solidFill>
                  <a:schemeClr val="accent4"/>
                </a:solidFill>
              </a:rPr>
              <a:t> </a:t>
            </a:r>
            <a:r>
              <a:rPr lang="ru-RU" dirty="0">
                <a:solidFill>
                  <a:schemeClr val="accent4"/>
                </a:solidFill>
              </a:rPr>
              <a:t>п. Городищи 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55527" t="-781" b="-1"/>
          <a:stretch/>
        </p:blipFill>
        <p:spPr>
          <a:xfrm>
            <a:off x="6621729" y="1080144"/>
            <a:ext cx="2116307" cy="372699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" y="0"/>
            <a:ext cx="2243614" cy="8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113" y="0"/>
            <a:ext cx="1639887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7316" y="948416"/>
            <a:ext cx="3407959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2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801934"/>
            <a:ext cx="8229600" cy="371403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Участие в 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грантовых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 конкурсах. Направлены 16 проектов, из них:</a:t>
            </a:r>
          </a:p>
          <a:p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Вольгинский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– 1 проект</a:t>
            </a:r>
          </a:p>
          <a:p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Нагорное с/п – 1 проект</a:t>
            </a:r>
          </a:p>
          <a:p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Костерево – 2 проекта</a:t>
            </a:r>
          </a:p>
          <a:p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Петушки – 3 проекта</a:t>
            </a:r>
          </a:p>
          <a:p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Покров – 4 проекта</a:t>
            </a:r>
          </a:p>
          <a:p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Штаб района – 5 проектов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27784" y="123478"/>
            <a:ext cx="4896544" cy="43204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Реализация проекта </a:t>
            </a: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2021 </a:t>
            </a: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год</a:t>
            </a:r>
            <a:endParaRPr lang="ru-RU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9" name="Объект 1"/>
          <p:cNvSpPr txBox="1">
            <a:spLocks/>
          </p:cNvSpPr>
          <p:nvPr/>
        </p:nvSpPr>
        <p:spPr>
          <a:xfrm>
            <a:off x="107504" y="1290798"/>
            <a:ext cx="8947592" cy="3009144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ru-RU" sz="1600" b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07" y="0"/>
            <a:ext cx="224313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113" y="0"/>
            <a:ext cx="1639887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989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801934"/>
            <a:ext cx="8229600" cy="545679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Участие в добровольческих мероприятиях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27784" y="123478"/>
            <a:ext cx="4896544" cy="43204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Реализация проекта </a:t>
            </a: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2021 </a:t>
            </a: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год</a:t>
            </a:r>
            <a:endParaRPr lang="ru-RU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9" name="Объект 1"/>
          <p:cNvSpPr txBox="1">
            <a:spLocks/>
          </p:cNvSpPr>
          <p:nvPr/>
        </p:nvSpPr>
        <p:spPr>
          <a:xfrm>
            <a:off x="107504" y="1290798"/>
            <a:ext cx="8947592" cy="3009144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ru-RU" sz="1600" b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07" y="0"/>
            <a:ext cx="224313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113" y="0"/>
            <a:ext cx="1639887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355" y="1248175"/>
            <a:ext cx="2551376" cy="17422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1967" y="3187965"/>
            <a:ext cx="1275975" cy="17012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9951" y="1276977"/>
            <a:ext cx="2610004" cy="17451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355" y="3147814"/>
            <a:ext cx="2551376" cy="19135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0428" y="1248175"/>
            <a:ext cx="2599993" cy="37753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2879" y="3188025"/>
            <a:ext cx="1782543" cy="171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6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801934"/>
            <a:ext cx="8229600" cy="545679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Встреча с молодежью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27784" y="123478"/>
            <a:ext cx="4896544" cy="43204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Реализация проекта </a:t>
            </a: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2021 </a:t>
            </a: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год</a:t>
            </a:r>
            <a:endParaRPr lang="ru-RU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9" name="Объект 1"/>
          <p:cNvSpPr txBox="1">
            <a:spLocks/>
          </p:cNvSpPr>
          <p:nvPr/>
        </p:nvSpPr>
        <p:spPr>
          <a:xfrm>
            <a:off x="107504" y="1290798"/>
            <a:ext cx="8947592" cy="3009144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ru-RU" sz="1600" b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07" y="0"/>
            <a:ext cx="224313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113" y="0"/>
            <a:ext cx="1639887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072" y="1221872"/>
            <a:ext cx="4355696" cy="32667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1203598"/>
            <a:ext cx="4380061" cy="328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23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27784" y="123478"/>
            <a:ext cx="4896544" cy="43204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Реализация проекта </a:t>
            </a: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2021 </a:t>
            </a: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год</a:t>
            </a:r>
            <a:endParaRPr lang="ru-RU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9" name="Объект 1"/>
          <p:cNvSpPr txBox="1">
            <a:spLocks/>
          </p:cNvSpPr>
          <p:nvPr/>
        </p:nvSpPr>
        <p:spPr>
          <a:xfrm>
            <a:off x="107504" y="1290798"/>
            <a:ext cx="8947592" cy="3009144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ru-RU" sz="1600" b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07" y="0"/>
            <a:ext cx="224313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113" y="0"/>
            <a:ext cx="1639887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499388"/>
            <a:ext cx="4572000" cy="41447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109728" lvl="0" algn="ctr">
              <a:spcBef>
                <a:spcPts val="400"/>
              </a:spcBef>
              <a:buClr>
                <a:srgbClr val="2DA2BF"/>
              </a:buClr>
              <a:buSzPct val="68000"/>
            </a:pPr>
            <a:endParaRPr lang="ru-RU" sz="4800" b="1" dirty="0">
              <a:solidFill>
                <a:srgbClr val="39639D">
                  <a:lumMod val="75000"/>
                </a:srgbClr>
              </a:solidFill>
            </a:endParaRPr>
          </a:p>
          <a:p>
            <a:pPr marL="109728" lvl="0" algn="ctr"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ru-RU" sz="4800" b="1" dirty="0">
                <a:solidFill>
                  <a:srgbClr val="39639D">
                    <a:lumMod val="75000"/>
                  </a:srgbClr>
                </a:solidFill>
              </a:rPr>
              <a:t>СПАСИБО ЗА ВНИМАНИЕ!</a:t>
            </a:r>
          </a:p>
          <a:p>
            <a:pPr marL="109728" lvl="0" algn="ctr">
              <a:spcBef>
                <a:spcPts val="400"/>
              </a:spcBef>
              <a:buClr>
                <a:srgbClr val="2DA2BF"/>
              </a:buClr>
              <a:buSzPct val="68000"/>
            </a:pPr>
            <a:endParaRPr lang="ru-RU" sz="1600" b="1" dirty="0">
              <a:solidFill>
                <a:srgbClr val="39639D">
                  <a:lumMod val="75000"/>
                </a:srgbClr>
              </a:solidFill>
            </a:endParaRPr>
          </a:p>
          <a:p>
            <a:pPr marL="109728" lvl="0" algn="ctr">
              <a:spcBef>
                <a:spcPts val="400"/>
              </a:spcBef>
              <a:buClr>
                <a:srgbClr val="2DA2BF"/>
              </a:buClr>
              <a:buSzPct val="68000"/>
            </a:pPr>
            <a:endParaRPr lang="ru-RU" sz="1600" b="1" dirty="0">
              <a:solidFill>
                <a:srgbClr val="39639D">
                  <a:lumMod val="75000"/>
                </a:srgbClr>
              </a:solidFill>
            </a:endParaRPr>
          </a:p>
          <a:p>
            <a:pPr marL="109728" lvl="0" algn="ctr">
              <a:spcBef>
                <a:spcPts val="400"/>
              </a:spcBef>
              <a:buClr>
                <a:srgbClr val="2DA2BF"/>
              </a:buClr>
              <a:buSzPct val="68000"/>
            </a:pPr>
            <a:endParaRPr lang="ru-RU" sz="1600" b="1" dirty="0">
              <a:solidFill>
                <a:srgbClr val="39639D">
                  <a:lumMod val="75000"/>
                </a:srgbClr>
              </a:solidFill>
            </a:endParaRPr>
          </a:p>
          <a:p>
            <a:pPr marL="109728" lvl="0" algn="ctr"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ru-RU" sz="1600" b="1" dirty="0" smtClean="0">
                <a:solidFill>
                  <a:srgbClr val="39639D">
                    <a:lumMod val="75000"/>
                  </a:srgbClr>
                </a:solidFill>
              </a:rPr>
              <a:t>Мизяева Татьяна Владимировна</a:t>
            </a:r>
            <a:endParaRPr lang="ru-RU" sz="1600" b="1" dirty="0">
              <a:solidFill>
                <a:srgbClr val="39639D">
                  <a:lumMod val="75000"/>
                </a:srgbClr>
              </a:solidFill>
            </a:endParaRPr>
          </a:p>
          <a:p>
            <a:pPr marL="109728" lvl="0" algn="ctr"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ru-RU" sz="1600" b="1" dirty="0">
                <a:solidFill>
                  <a:srgbClr val="39639D">
                    <a:lumMod val="75000"/>
                  </a:srgbClr>
                </a:solidFill>
              </a:rPr>
              <a:t>тел.8(49243)2-25-53</a:t>
            </a:r>
          </a:p>
          <a:p>
            <a:pPr marL="109728" lvl="0" algn="ctr"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en-US" sz="1600" b="1" dirty="0">
                <a:solidFill>
                  <a:srgbClr val="39639D">
                    <a:lumMod val="75000"/>
                  </a:srgbClr>
                </a:solidFill>
              </a:rPr>
              <a:t>e-mail</a:t>
            </a:r>
            <a:r>
              <a:rPr lang="ru-RU" sz="1600" b="1" dirty="0">
                <a:solidFill>
                  <a:srgbClr val="39639D">
                    <a:lumMod val="75000"/>
                  </a:srgbClr>
                </a:solidFill>
              </a:rPr>
              <a:t>:</a:t>
            </a:r>
            <a:r>
              <a:rPr lang="en-US" sz="1600" b="1" dirty="0">
                <a:solidFill>
                  <a:srgbClr val="39639D">
                    <a:lumMod val="75000"/>
                  </a:srgbClr>
                </a:solidFill>
              </a:rPr>
              <a:t> </a:t>
            </a:r>
            <a:r>
              <a:rPr lang="en-US" sz="1600" b="1" dirty="0" smtClean="0">
                <a:solidFill>
                  <a:srgbClr val="39639D">
                    <a:lumMod val="75000"/>
                  </a:srgbClr>
                </a:solidFill>
              </a:rPr>
              <a:t>molodeg@petushki.info</a:t>
            </a:r>
            <a:endParaRPr lang="ru-RU" sz="1600" b="1" dirty="0">
              <a:solidFill>
                <a:srgbClr val="39639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18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1341</TotalTime>
  <Words>242</Words>
  <Application>Microsoft Office PowerPoint</Application>
  <PresentationFormat>Экран (16:9)</PresentationFormat>
  <Paragraphs>58</Paragraphs>
  <Slides>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Aparajita</vt:lpstr>
      <vt:lpstr>Calibri</vt:lpstr>
      <vt:lpstr>Lucida Sans Unicode</vt:lpstr>
      <vt:lpstr>Verdana</vt:lpstr>
      <vt:lpstr>Wingdings 2</vt:lpstr>
      <vt:lpstr>Wingdings 3</vt:lpstr>
      <vt:lpstr>Открытая</vt:lpstr>
      <vt:lpstr>Национальный проект «Образование»</vt:lpstr>
      <vt:lpstr>Реализация проекта 2021 год</vt:lpstr>
      <vt:lpstr>Реализация проекта 2021 год</vt:lpstr>
      <vt:lpstr>Реализация проекта 2021 год</vt:lpstr>
      <vt:lpstr>                     Реализация проекта 2021 год</vt:lpstr>
      <vt:lpstr>Реализация проекта 2021 год</vt:lpstr>
      <vt:lpstr>Реализация проекта 2021 год</vt:lpstr>
      <vt:lpstr>Реализация проекта 2021 год</vt:lpstr>
      <vt:lpstr>Реализация проекта 2021 год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Dima</dc:creator>
  <cp:lastModifiedBy>Татьяна Т.В. Мизяева</cp:lastModifiedBy>
  <cp:revision>61</cp:revision>
  <cp:lastPrinted>2019-12-09T13:11:45Z</cp:lastPrinted>
  <dcterms:created xsi:type="dcterms:W3CDTF">2019-12-05T12:01:49Z</dcterms:created>
  <dcterms:modified xsi:type="dcterms:W3CDTF">2021-04-09T07:15:29Z</dcterms:modified>
</cp:coreProperties>
</file>